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5143500" cx="9144000"/>
  <p:notesSz cx="6858000" cy="9144000"/>
  <p:embeddedFontLst>
    <p:embeddedFont>
      <p:font typeface="PT Sans Narrow"/>
      <p:regular r:id="rId24"/>
      <p:bold r:id="rId25"/>
    </p:embeddedFont>
    <p:embeddedFont>
      <p:font typeface="Open Sans"/>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PTSansNarrow-regular.fntdata"/><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OpenSans-regular.fntdata"/><Relationship Id="rId25" Type="http://schemas.openxmlformats.org/officeDocument/2006/relationships/font" Target="fonts/PTSansNarrow-bold.fntdata"/><Relationship Id="rId28" Type="http://schemas.openxmlformats.org/officeDocument/2006/relationships/font" Target="fonts/OpenSans-italic.fntdata"/><Relationship Id="rId27" Type="http://schemas.openxmlformats.org/officeDocument/2006/relationships/font" Target="fonts/OpenSans-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OpenSans-boldItalic.fnt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2" name="Shape 13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3" name="Shape 14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9" name="Shape 14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5" name="Shape 15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9" name="Shape 159"/>
        <p:cNvGrpSpPr/>
        <p:nvPr/>
      </p:nvGrpSpPr>
      <p:grpSpPr>
        <a:xfrm>
          <a:off x="0" y="0"/>
          <a:ext cx="0" cy="0"/>
          <a:chOff x="0" y="0"/>
          <a:chExt cx="0" cy="0"/>
        </a:xfrm>
      </p:grpSpPr>
      <p:sp>
        <p:nvSpPr>
          <p:cNvPr id="160" name="Shape 1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1" name="Shape 16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5" name="Shape 165"/>
        <p:cNvGrpSpPr/>
        <p:nvPr/>
      </p:nvGrpSpPr>
      <p:grpSpPr>
        <a:xfrm>
          <a:off x="0" y="0"/>
          <a:ext cx="0" cy="0"/>
          <a:chOff x="0" y="0"/>
          <a:chExt cx="0" cy="0"/>
        </a:xfrm>
      </p:grpSpPr>
      <p:sp>
        <p:nvSpPr>
          <p:cNvPr id="166" name="Shape 1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7" name="Shape 16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1" name="Shape 171"/>
        <p:cNvGrpSpPr/>
        <p:nvPr/>
      </p:nvGrpSpPr>
      <p:grpSpPr>
        <a:xfrm>
          <a:off x="0" y="0"/>
          <a:ext cx="0" cy="0"/>
          <a:chOff x="0" y="0"/>
          <a:chExt cx="0" cy="0"/>
        </a:xfrm>
      </p:grpSpPr>
      <p:sp>
        <p:nvSpPr>
          <p:cNvPr id="172" name="Shape 1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3" name="Shape 17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7" name="Shape 177"/>
        <p:cNvGrpSpPr/>
        <p:nvPr/>
      </p:nvGrpSpPr>
      <p:grpSpPr>
        <a:xfrm>
          <a:off x="0" y="0"/>
          <a:ext cx="0" cy="0"/>
          <a:chOff x="0" y="0"/>
          <a:chExt cx="0" cy="0"/>
        </a:xfrm>
      </p:grpSpPr>
      <p:sp>
        <p:nvSpPr>
          <p:cNvPr id="178" name="Shape 1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9" name="Shape 17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3" name="Shape 183"/>
        <p:cNvGrpSpPr/>
        <p:nvPr/>
      </p:nvGrpSpPr>
      <p:grpSpPr>
        <a:xfrm>
          <a:off x="0" y="0"/>
          <a:ext cx="0" cy="0"/>
          <a:chOff x="0" y="0"/>
          <a:chExt cx="0" cy="0"/>
        </a:xfrm>
      </p:grpSpPr>
      <p:sp>
        <p:nvSpPr>
          <p:cNvPr id="184" name="Shape 1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5" name="Shape 18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2" name="Shape 192"/>
        <p:cNvGrpSpPr/>
        <p:nvPr/>
      </p:nvGrpSpPr>
      <p:grpSpPr>
        <a:xfrm>
          <a:off x="0" y="0"/>
          <a:ext cx="0" cy="0"/>
          <a:chOff x="0" y="0"/>
          <a:chExt cx="0" cy="0"/>
        </a:xfrm>
      </p:grpSpPr>
      <p:sp>
        <p:nvSpPr>
          <p:cNvPr id="193" name="Shape 1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4" name="Shape 19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1" name="Shape 7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3" name="Shape 8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0" name="Shape 9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5" name="Shape 9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2" name="Shape 10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1" name="Shape 11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9" name="Shape 11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cxnSp>
        <p:nvCxnSpPr>
          <p:cNvPr id="10" name="Shape 10"/>
          <p:cNvCxnSpPr/>
          <p:nvPr/>
        </p:nvCxnSpPr>
        <p:spPr>
          <a:xfrm>
            <a:off x="7007735" y="3176887"/>
            <a:ext cx="562200" cy="0"/>
          </a:xfrm>
          <a:prstGeom prst="straightConnector1">
            <a:avLst/>
          </a:prstGeom>
          <a:noFill/>
          <a:ln cap="flat" cmpd="sng" w="76200">
            <a:solidFill>
              <a:schemeClr val="lt2"/>
            </a:solidFill>
            <a:prstDash val="solid"/>
            <a:round/>
            <a:headEnd len="med" w="med" type="none"/>
            <a:tailEnd len="med" w="med" type="none"/>
          </a:ln>
        </p:spPr>
      </p:cxnSp>
      <p:cxnSp>
        <p:nvCxnSpPr>
          <p:cNvPr id="11" name="Shape 11"/>
          <p:cNvCxnSpPr/>
          <p:nvPr/>
        </p:nvCxnSpPr>
        <p:spPr>
          <a:xfrm>
            <a:off x="1575034" y="3158251"/>
            <a:ext cx="562200" cy="0"/>
          </a:xfrm>
          <a:prstGeom prst="straightConnector1">
            <a:avLst/>
          </a:prstGeom>
          <a:noFill/>
          <a:ln cap="flat" cmpd="sng" w="76200">
            <a:solidFill>
              <a:schemeClr val="lt2"/>
            </a:solidFill>
            <a:prstDash val="solid"/>
            <a:round/>
            <a:headEnd len="med" w="med" type="none"/>
            <a:tailEnd len="med" w="med" type="none"/>
          </a:ln>
        </p:spPr>
      </p:cxnSp>
      <p:grpSp>
        <p:nvGrpSpPr>
          <p:cNvPr id="12" name="Shape 12"/>
          <p:cNvGrpSpPr/>
          <p:nvPr/>
        </p:nvGrpSpPr>
        <p:grpSpPr>
          <a:xfrm>
            <a:off x="1004144" y="1022025"/>
            <a:ext cx="7136667" cy="152400"/>
            <a:chOff x="1346428" y="1011300"/>
            <a:chExt cx="6452100" cy="152400"/>
          </a:xfrm>
        </p:grpSpPr>
        <p:cxnSp>
          <p:nvCxnSpPr>
            <p:cNvPr id="13" name="Shape 13"/>
            <p:cNvCxnSpPr/>
            <p:nvPr/>
          </p:nvCxnSpPr>
          <p:spPr>
            <a:xfrm rot="10800000">
              <a:off x="1346428" y="1011300"/>
              <a:ext cx="6452100" cy="0"/>
            </a:xfrm>
            <a:prstGeom prst="straightConnector1">
              <a:avLst/>
            </a:prstGeom>
            <a:noFill/>
            <a:ln cap="flat" cmpd="sng" w="76200">
              <a:solidFill>
                <a:schemeClr val="accent3"/>
              </a:solidFill>
              <a:prstDash val="solid"/>
              <a:round/>
              <a:headEnd len="med" w="med" type="none"/>
              <a:tailEnd len="med" w="med" type="none"/>
            </a:ln>
          </p:spPr>
        </p:cxnSp>
        <p:cxnSp>
          <p:nvCxnSpPr>
            <p:cNvPr id="14" name="Shape 14"/>
            <p:cNvCxnSpPr/>
            <p:nvPr/>
          </p:nvCxnSpPr>
          <p:spPr>
            <a:xfrm rot="10800000">
              <a:off x="1346428" y="1163700"/>
              <a:ext cx="6452100" cy="0"/>
            </a:xfrm>
            <a:prstGeom prst="straightConnector1">
              <a:avLst/>
            </a:prstGeom>
            <a:noFill/>
            <a:ln cap="flat" cmpd="sng" w="9525">
              <a:solidFill>
                <a:schemeClr val="accent3"/>
              </a:solidFill>
              <a:prstDash val="solid"/>
              <a:round/>
              <a:headEnd len="med" w="med" type="none"/>
              <a:tailEnd len="med" w="med" type="none"/>
            </a:ln>
          </p:spPr>
        </p:cxnSp>
      </p:grpSp>
      <p:grpSp>
        <p:nvGrpSpPr>
          <p:cNvPr id="15" name="Shape 15"/>
          <p:cNvGrpSpPr/>
          <p:nvPr/>
        </p:nvGrpSpPr>
        <p:grpSpPr>
          <a:xfrm>
            <a:off x="1004151" y="3969100"/>
            <a:ext cx="7136667" cy="152400"/>
            <a:chOff x="1346435" y="3969087"/>
            <a:chExt cx="6452100" cy="152400"/>
          </a:xfrm>
        </p:grpSpPr>
        <p:cxnSp>
          <p:nvCxnSpPr>
            <p:cNvPr id="16" name="Shape 16"/>
            <p:cNvCxnSpPr/>
            <p:nvPr/>
          </p:nvCxnSpPr>
          <p:spPr>
            <a:xfrm>
              <a:off x="1346435" y="4121487"/>
              <a:ext cx="6452100" cy="0"/>
            </a:xfrm>
            <a:prstGeom prst="straightConnector1">
              <a:avLst/>
            </a:prstGeom>
            <a:noFill/>
            <a:ln cap="flat" cmpd="sng" w="76200">
              <a:solidFill>
                <a:schemeClr val="accent3"/>
              </a:solidFill>
              <a:prstDash val="solid"/>
              <a:round/>
              <a:headEnd len="med" w="med" type="none"/>
              <a:tailEnd len="med" w="med" type="none"/>
            </a:ln>
          </p:spPr>
        </p:cxnSp>
        <p:cxnSp>
          <p:nvCxnSpPr>
            <p:cNvPr id="17" name="Shape 17"/>
            <p:cNvCxnSpPr/>
            <p:nvPr/>
          </p:nvCxnSpPr>
          <p:spPr>
            <a:xfrm>
              <a:off x="1346435" y="3969087"/>
              <a:ext cx="6452100" cy="0"/>
            </a:xfrm>
            <a:prstGeom prst="straightConnector1">
              <a:avLst/>
            </a:prstGeom>
            <a:noFill/>
            <a:ln cap="flat" cmpd="sng" w="9525">
              <a:solidFill>
                <a:schemeClr val="accent3"/>
              </a:solidFill>
              <a:prstDash val="solid"/>
              <a:round/>
              <a:headEnd len="med" w="med" type="none"/>
              <a:tailEnd len="med" w="med" type="none"/>
            </a:ln>
          </p:spPr>
        </p:cxnSp>
      </p:grpSp>
      <p:sp>
        <p:nvSpPr>
          <p:cNvPr id="18" name="Shape 18"/>
          <p:cNvSpPr txBox="1"/>
          <p:nvPr>
            <p:ph type="ctrTitle"/>
          </p:nvPr>
        </p:nvSpPr>
        <p:spPr>
          <a:xfrm>
            <a:off x="1004150" y="1751764"/>
            <a:ext cx="7136700" cy="1022400"/>
          </a:xfrm>
          <a:prstGeom prst="rect">
            <a:avLst/>
          </a:prstGeom>
        </p:spPr>
        <p:txBody>
          <a:bodyPr anchorCtr="0" anchor="b" bIns="91425" lIns="91425" rIns="91425" tIns="91425"/>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p:txBody>
      </p:sp>
      <p:sp>
        <p:nvSpPr>
          <p:cNvPr id="19" name="Shape 19"/>
          <p:cNvSpPr txBox="1"/>
          <p:nvPr>
            <p:ph idx="1" type="subTitle"/>
          </p:nvPr>
        </p:nvSpPr>
        <p:spPr>
          <a:xfrm>
            <a:off x="2137225" y="2850039"/>
            <a:ext cx="48705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400"/>
            </a:lvl1pPr>
            <a:lvl2pPr lvl="1" algn="ctr">
              <a:lnSpc>
                <a:spcPct val="100000"/>
              </a:lnSpc>
              <a:spcBef>
                <a:spcPts val="0"/>
              </a:spcBef>
              <a:spcAft>
                <a:spcPts val="0"/>
              </a:spcAft>
              <a:buSzPct val="100000"/>
              <a:buNone/>
              <a:defRPr sz="2400"/>
            </a:lvl2pPr>
            <a:lvl3pPr lvl="2" algn="ctr">
              <a:lnSpc>
                <a:spcPct val="100000"/>
              </a:lnSpc>
              <a:spcBef>
                <a:spcPts val="0"/>
              </a:spcBef>
              <a:spcAft>
                <a:spcPts val="0"/>
              </a:spcAft>
              <a:buSzPct val="100000"/>
              <a:buNone/>
              <a:defRPr sz="2400"/>
            </a:lvl3pPr>
            <a:lvl4pPr lvl="3" algn="ctr">
              <a:lnSpc>
                <a:spcPct val="100000"/>
              </a:lnSpc>
              <a:spcBef>
                <a:spcPts val="0"/>
              </a:spcBef>
              <a:spcAft>
                <a:spcPts val="0"/>
              </a:spcAft>
              <a:buSzPct val="100000"/>
              <a:buNone/>
              <a:defRPr sz="2400"/>
            </a:lvl4pPr>
            <a:lvl5pPr lvl="4" algn="ctr">
              <a:lnSpc>
                <a:spcPct val="100000"/>
              </a:lnSpc>
              <a:spcBef>
                <a:spcPts val="0"/>
              </a:spcBef>
              <a:spcAft>
                <a:spcPts val="0"/>
              </a:spcAft>
              <a:buSzPct val="100000"/>
              <a:buNone/>
              <a:defRPr sz="2400"/>
            </a:lvl5pPr>
            <a:lvl6pPr lvl="5" algn="ctr">
              <a:lnSpc>
                <a:spcPct val="100000"/>
              </a:lnSpc>
              <a:spcBef>
                <a:spcPts val="0"/>
              </a:spcBef>
              <a:spcAft>
                <a:spcPts val="0"/>
              </a:spcAft>
              <a:buSzPct val="100000"/>
              <a:buNone/>
              <a:defRPr sz="2400"/>
            </a:lvl6pPr>
            <a:lvl7pPr lvl="6" algn="ctr">
              <a:lnSpc>
                <a:spcPct val="100000"/>
              </a:lnSpc>
              <a:spcBef>
                <a:spcPts val="0"/>
              </a:spcBef>
              <a:spcAft>
                <a:spcPts val="0"/>
              </a:spcAft>
              <a:buSzPct val="100000"/>
              <a:buNone/>
              <a:defRPr sz="2400"/>
            </a:lvl7pPr>
            <a:lvl8pPr lvl="7" algn="ctr">
              <a:lnSpc>
                <a:spcPct val="100000"/>
              </a:lnSpc>
              <a:spcBef>
                <a:spcPts val="0"/>
              </a:spcBef>
              <a:spcAft>
                <a:spcPts val="0"/>
              </a:spcAft>
              <a:buSzPct val="100000"/>
              <a:buNone/>
              <a:defRPr sz="2400"/>
            </a:lvl8pPr>
            <a:lvl9pPr lvl="8" algn="ctr">
              <a:lnSpc>
                <a:spcPct val="100000"/>
              </a:lnSpc>
              <a:spcBef>
                <a:spcPts val="0"/>
              </a:spcBef>
              <a:spcAft>
                <a:spcPts val="0"/>
              </a:spcAft>
              <a:buSzPct val="100000"/>
              <a:buNone/>
              <a:defRPr sz="2400"/>
            </a:lvl9pPr>
          </a:lstStyle>
          <a:p/>
        </p:txBody>
      </p:sp>
      <p:sp>
        <p:nvSpPr>
          <p:cNvPr id="20" name="Shape 2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ca"/>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55" name="Shape 55"/>
        <p:cNvGrpSpPr/>
        <p:nvPr/>
      </p:nvGrpSpPr>
      <p:grpSpPr>
        <a:xfrm>
          <a:off x="0" y="0"/>
          <a:ext cx="0" cy="0"/>
          <a:chOff x="0" y="0"/>
          <a:chExt cx="0" cy="0"/>
        </a:xfrm>
      </p:grpSpPr>
      <p:sp>
        <p:nvSpPr>
          <p:cNvPr id="56" name="Shape 56"/>
          <p:cNvSpPr/>
          <p:nvPr/>
        </p:nvSpPr>
        <p:spPr>
          <a:xfrm>
            <a:off x="-75" y="5045700"/>
            <a:ext cx="9144000" cy="97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57" name="Shape 57"/>
          <p:cNvSpPr txBox="1"/>
          <p:nvPr>
            <p:ph type="title"/>
          </p:nvPr>
        </p:nvSpPr>
        <p:spPr>
          <a:xfrm>
            <a:off x="311700" y="1304850"/>
            <a:ext cx="8520600" cy="1538400"/>
          </a:xfrm>
          <a:prstGeom prst="rect">
            <a:avLst/>
          </a:prstGeom>
        </p:spPr>
        <p:txBody>
          <a:bodyPr anchorCtr="0" anchor="ctr" bIns="91425" lIns="91425" rIns="91425" tIns="91425"/>
          <a:lstStyle>
            <a:lvl1pPr lvl="0" algn="ctr">
              <a:spcBef>
                <a:spcPts val="0"/>
              </a:spcBef>
              <a:buClr>
                <a:schemeClr val="accent3"/>
              </a:buClr>
              <a:buSzPct val="100000"/>
              <a:defRPr sz="13000">
                <a:solidFill>
                  <a:schemeClr val="accent3"/>
                </a:solidFill>
              </a:defRPr>
            </a:lvl1pPr>
            <a:lvl2pPr lvl="1" algn="ctr">
              <a:spcBef>
                <a:spcPts val="0"/>
              </a:spcBef>
              <a:buClr>
                <a:schemeClr val="accent3"/>
              </a:buClr>
              <a:buSzPct val="100000"/>
              <a:defRPr sz="13000">
                <a:solidFill>
                  <a:schemeClr val="accent3"/>
                </a:solidFill>
              </a:defRPr>
            </a:lvl2pPr>
            <a:lvl3pPr lvl="2" algn="ctr">
              <a:spcBef>
                <a:spcPts val="0"/>
              </a:spcBef>
              <a:buClr>
                <a:schemeClr val="accent3"/>
              </a:buClr>
              <a:buSzPct val="100000"/>
              <a:defRPr sz="13000">
                <a:solidFill>
                  <a:schemeClr val="accent3"/>
                </a:solidFill>
              </a:defRPr>
            </a:lvl3pPr>
            <a:lvl4pPr lvl="3" algn="ctr">
              <a:spcBef>
                <a:spcPts val="0"/>
              </a:spcBef>
              <a:buClr>
                <a:schemeClr val="accent3"/>
              </a:buClr>
              <a:buSzPct val="100000"/>
              <a:defRPr sz="13000">
                <a:solidFill>
                  <a:schemeClr val="accent3"/>
                </a:solidFill>
              </a:defRPr>
            </a:lvl4pPr>
            <a:lvl5pPr lvl="4" algn="ctr">
              <a:spcBef>
                <a:spcPts val="0"/>
              </a:spcBef>
              <a:buClr>
                <a:schemeClr val="accent3"/>
              </a:buClr>
              <a:buSzPct val="100000"/>
              <a:defRPr sz="13000">
                <a:solidFill>
                  <a:schemeClr val="accent3"/>
                </a:solidFill>
              </a:defRPr>
            </a:lvl5pPr>
            <a:lvl6pPr lvl="5" algn="ctr">
              <a:spcBef>
                <a:spcPts val="0"/>
              </a:spcBef>
              <a:buClr>
                <a:schemeClr val="accent3"/>
              </a:buClr>
              <a:buSzPct val="100000"/>
              <a:defRPr sz="13000">
                <a:solidFill>
                  <a:schemeClr val="accent3"/>
                </a:solidFill>
              </a:defRPr>
            </a:lvl6pPr>
            <a:lvl7pPr lvl="6" algn="ctr">
              <a:spcBef>
                <a:spcPts val="0"/>
              </a:spcBef>
              <a:buClr>
                <a:schemeClr val="accent3"/>
              </a:buClr>
              <a:buSzPct val="100000"/>
              <a:defRPr sz="13000">
                <a:solidFill>
                  <a:schemeClr val="accent3"/>
                </a:solidFill>
              </a:defRPr>
            </a:lvl7pPr>
            <a:lvl8pPr lvl="7" algn="ctr">
              <a:spcBef>
                <a:spcPts val="0"/>
              </a:spcBef>
              <a:buClr>
                <a:schemeClr val="accent3"/>
              </a:buClr>
              <a:buSzPct val="100000"/>
              <a:defRPr sz="13000">
                <a:solidFill>
                  <a:schemeClr val="accent3"/>
                </a:solidFill>
              </a:defRPr>
            </a:lvl8pPr>
            <a:lvl9pPr lvl="8" algn="ctr">
              <a:spcBef>
                <a:spcPts val="0"/>
              </a:spcBef>
              <a:buClr>
                <a:schemeClr val="accent3"/>
              </a:buClr>
              <a:buSzPct val="100000"/>
              <a:defRPr sz="13000">
                <a:solidFill>
                  <a:schemeClr val="accent3"/>
                </a:solidFill>
              </a:defRPr>
            </a:lvl9pPr>
          </a:lstStyle>
          <a:p/>
        </p:txBody>
      </p:sp>
      <p:sp>
        <p:nvSpPr>
          <p:cNvPr id="58" name="Shape 58"/>
          <p:cNvSpPr txBox="1"/>
          <p:nvPr>
            <p:ph idx="1" type="body"/>
          </p:nvPr>
        </p:nvSpPr>
        <p:spPr>
          <a:xfrm>
            <a:off x="311700" y="2995650"/>
            <a:ext cx="8520600" cy="10716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9" name="Shape 5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ca"/>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60" name="Shape 60"/>
        <p:cNvGrpSpPr/>
        <p:nvPr/>
      </p:nvGrpSpPr>
      <p:grpSpPr>
        <a:xfrm>
          <a:off x="0" y="0"/>
          <a:ext cx="0" cy="0"/>
          <a:chOff x="0" y="0"/>
          <a:chExt cx="0" cy="0"/>
        </a:xfrm>
      </p:grpSpPr>
      <p:sp>
        <p:nvSpPr>
          <p:cNvPr id="61" name="Shape 6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ca"/>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1" name="Shape 21"/>
        <p:cNvGrpSpPr/>
        <p:nvPr/>
      </p:nvGrpSpPr>
      <p:grpSpPr>
        <a:xfrm>
          <a:off x="0" y="0"/>
          <a:ext cx="0" cy="0"/>
          <a:chOff x="0" y="0"/>
          <a:chExt cx="0" cy="0"/>
        </a:xfrm>
      </p:grpSpPr>
      <p:sp>
        <p:nvSpPr>
          <p:cNvPr id="22" name="Shape 22"/>
          <p:cNvSpPr/>
          <p:nvPr/>
        </p:nvSpPr>
        <p:spPr>
          <a:xfrm>
            <a:off x="-50" y="2571900"/>
            <a:ext cx="9144000" cy="2571600"/>
          </a:xfrm>
          <a:prstGeom prst="rect">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23" name="Shape 23"/>
          <p:cNvSpPr txBox="1"/>
          <p:nvPr>
            <p:ph type="title"/>
          </p:nvPr>
        </p:nvSpPr>
        <p:spPr>
          <a:xfrm>
            <a:off x="311700" y="814800"/>
            <a:ext cx="8571300" cy="942000"/>
          </a:xfrm>
          <a:prstGeom prst="rect">
            <a:avLst/>
          </a:prstGeom>
        </p:spPr>
        <p:txBody>
          <a:bodyPr anchorCtr="0" anchor="ctr"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ca">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5" name="Shape 25"/>
        <p:cNvGrpSpPr/>
        <p:nvPr/>
      </p:nvGrpSpPr>
      <p:grpSpPr>
        <a:xfrm>
          <a:off x="0" y="0"/>
          <a:ext cx="0" cy="0"/>
          <a:chOff x="0" y="0"/>
          <a:chExt cx="0" cy="0"/>
        </a:xfrm>
      </p:grpSpPr>
      <p:sp>
        <p:nvSpPr>
          <p:cNvPr id="26" name="Shape 26"/>
          <p:cNvSpPr/>
          <p:nvPr/>
        </p:nvSpPr>
        <p:spPr>
          <a:xfrm>
            <a:off x="-75" y="5045700"/>
            <a:ext cx="9144000" cy="97800"/>
          </a:xfrm>
          <a:prstGeom prst="rect">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27" name="Shape 27"/>
          <p:cNvSpPr txBox="1"/>
          <p:nvPr>
            <p:ph type="title"/>
          </p:nvPr>
        </p:nvSpPr>
        <p:spPr>
          <a:xfrm>
            <a:off x="311700" y="445025"/>
            <a:ext cx="8520600" cy="707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8" name="Shape 28"/>
          <p:cNvSpPr txBox="1"/>
          <p:nvPr>
            <p:ph idx="1" type="body"/>
          </p:nvPr>
        </p:nvSpPr>
        <p:spPr>
          <a:xfrm>
            <a:off x="311700" y="1266325"/>
            <a:ext cx="8520600" cy="330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9" name="Shape 2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ca"/>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30" name="Shape 30"/>
        <p:cNvGrpSpPr/>
        <p:nvPr/>
      </p:nvGrpSpPr>
      <p:grpSpPr>
        <a:xfrm>
          <a:off x="0" y="0"/>
          <a:ext cx="0" cy="0"/>
          <a:chOff x="0" y="0"/>
          <a:chExt cx="0" cy="0"/>
        </a:xfrm>
      </p:grpSpPr>
      <p:sp>
        <p:nvSpPr>
          <p:cNvPr id="31" name="Shape 31"/>
          <p:cNvSpPr txBox="1"/>
          <p:nvPr>
            <p:ph type="title"/>
          </p:nvPr>
        </p:nvSpPr>
        <p:spPr>
          <a:xfrm>
            <a:off x="311700" y="445025"/>
            <a:ext cx="8520600" cy="707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2" name="Shape 32"/>
          <p:cNvSpPr txBox="1"/>
          <p:nvPr>
            <p:ph idx="1" type="body"/>
          </p:nvPr>
        </p:nvSpPr>
        <p:spPr>
          <a:xfrm>
            <a:off x="311700" y="1266175"/>
            <a:ext cx="3999900" cy="33027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3" name="Shape 33"/>
          <p:cNvSpPr txBox="1"/>
          <p:nvPr>
            <p:ph idx="2" type="body"/>
          </p:nvPr>
        </p:nvSpPr>
        <p:spPr>
          <a:xfrm>
            <a:off x="4832400" y="1266175"/>
            <a:ext cx="3999900" cy="33027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ca"/>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5" name="Shape 35"/>
        <p:cNvGrpSpPr/>
        <p:nvPr/>
      </p:nvGrpSpPr>
      <p:grpSpPr>
        <a:xfrm>
          <a:off x="0" y="0"/>
          <a:ext cx="0" cy="0"/>
          <a:chOff x="0" y="0"/>
          <a:chExt cx="0" cy="0"/>
        </a:xfrm>
      </p:grpSpPr>
      <p:sp>
        <p:nvSpPr>
          <p:cNvPr id="36" name="Shape 36"/>
          <p:cNvSpPr txBox="1"/>
          <p:nvPr>
            <p:ph type="title"/>
          </p:nvPr>
        </p:nvSpPr>
        <p:spPr>
          <a:xfrm>
            <a:off x="311700" y="445025"/>
            <a:ext cx="8520600" cy="707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7" name="Shape 3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ca"/>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8" name="Shape 38"/>
        <p:cNvGrpSpPr/>
        <p:nvPr/>
      </p:nvGrpSpPr>
      <p:grpSpPr>
        <a:xfrm>
          <a:off x="0" y="0"/>
          <a:ext cx="0" cy="0"/>
          <a:chOff x="0" y="0"/>
          <a:chExt cx="0" cy="0"/>
        </a:xfrm>
      </p:grpSpPr>
      <p:sp>
        <p:nvSpPr>
          <p:cNvPr id="39" name="Shape 3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40" name="Shape 4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1" name="Shape 4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ca"/>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6"/>
        </a:solidFill>
      </p:bgPr>
    </p:bg>
    <p:spTree>
      <p:nvGrpSpPr>
        <p:cNvPr id="42" name="Shape 42"/>
        <p:cNvGrpSpPr/>
        <p:nvPr/>
      </p:nvGrpSpPr>
      <p:grpSpPr>
        <a:xfrm>
          <a:off x="0" y="0"/>
          <a:ext cx="0" cy="0"/>
          <a:chOff x="0" y="0"/>
          <a:chExt cx="0" cy="0"/>
        </a:xfrm>
      </p:grpSpPr>
      <p:sp>
        <p:nvSpPr>
          <p:cNvPr id="43" name="Shape 43"/>
          <p:cNvSpPr txBox="1"/>
          <p:nvPr>
            <p:ph type="title"/>
          </p:nvPr>
        </p:nvSpPr>
        <p:spPr>
          <a:xfrm>
            <a:off x="490250" y="526350"/>
            <a:ext cx="5613600" cy="4090800"/>
          </a:xfrm>
          <a:prstGeom prst="rect">
            <a:avLst/>
          </a:prstGeom>
        </p:spPr>
        <p:txBody>
          <a:bodyPr anchorCtr="0" anchor="ctr" bIns="91425" lIns="91425" rIns="91425" tIns="91425"/>
          <a:lstStyle>
            <a:lvl1pPr lvl="0">
              <a:spcBef>
                <a:spcPts val="0"/>
              </a:spcBef>
              <a:buClr>
                <a:schemeClr val="dk2"/>
              </a:buClr>
              <a:buSzPct val="100000"/>
              <a:defRPr b="0" sz="5400">
                <a:solidFill>
                  <a:schemeClr val="dk2"/>
                </a:solidFill>
              </a:defRPr>
            </a:lvl1pPr>
            <a:lvl2pPr lvl="1">
              <a:spcBef>
                <a:spcPts val="0"/>
              </a:spcBef>
              <a:buClr>
                <a:schemeClr val="dk2"/>
              </a:buClr>
              <a:buSzPct val="100000"/>
              <a:defRPr b="0" sz="5400">
                <a:solidFill>
                  <a:schemeClr val="dk2"/>
                </a:solidFill>
              </a:defRPr>
            </a:lvl2pPr>
            <a:lvl3pPr lvl="2">
              <a:spcBef>
                <a:spcPts val="0"/>
              </a:spcBef>
              <a:buClr>
                <a:schemeClr val="dk2"/>
              </a:buClr>
              <a:buSzPct val="100000"/>
              <a:defRPr b="0" sz="5400">
                <a:solidFill>
                  <a:schemeClr val="dk2"/>
                </a:solidFill>
              </a:defRPr>
            </a:lvl3pPr>
            <a:lvl4pPr lvl="3">
              <a:spcBef>
                <a:spcPts val="0"/>
              </a:spcBef>
              <a:buClr>
                <a:schemeClr val="dk2"/>
              </a:buClr>
              <a:buSzPct val="100000"/>
              <a:defRPr b="0" sz="5400">
                <a:solidFill>
                  <a:schemeClr val="dk2"/>
                </a:solidFill>
              </a:defRPr>
            </a:lvl4pPr>
            <a:lvl5pPr lvl="4">
              <a:spcBef>
                <a:spcPts val="0"/>
              </a:spcBef>
              <a:buClr>
                <a:schemeClr val="dk2"/>
              </a:buClr>
              <a:buSzPct val="100000"/>
              <a:defRPr b="0" sz="5400">
                <a:solidFill>
                  <a:schemeClr val="dk2"/>
                </a:solidFill>
              </a:defRPr>
            </a:lvl5pPr>
            <a:lvl6pPr lvl="5">
              <a:spcBef>
                <a:spcPts val="0"/>
              </a:spcBef>
              <a:buClr>
                <a:schemeClr val="dk2"/>
              </a:buClr>
              <a:buSzPct val="100000"/>
              <a:defRPr b="0" sz="5400">
                <a:solidFill>
                  <a:schemeClr val="dk2"/>
                </a:solidFill>
              </a:defRPr>
            </a:lvl6pPr>
            <a:lvl7pPr lvl="6">
              <a:spcBef>
                <a:spcPts val="0"/>
              </a:spcBef>
              <a:buClr>
                <a:schemeClr val="dk2"/>
              </a:buClr>
              <a:buSzPct val="100000"/>
              <a:defRPr b="0" sz="5400">
                <a:solidFill>
                  <a:schemeClr val="dk2"/>
                </a:solidFill>
              </a:defRPr>
            </a:lvl7pPr>
            <a:lvl8pPr lvl="7">
              <a:spcBef>
                <a:spcPts val="0"/>
              </a:spcBef>
              <a:buClr>
                <a:schemeClr val="dk2"/>
              </a:buClr>
              <a:buSzPct val="100000"/>
              <a:defRPr b="0" sz="5400">
                <a:solidFill>
                  <a:schemeClr val="dk2"/>
                </a:solidFill>
              </a:defRPr>
            </a:lvl8pPr>
            <a:lvl9pPr lvl="8">
              <a:spcBef>
                <a:spcPts val="0"/>
              </a:spcBef>
              <a:buClr>
                <a:schemeClr val="dk2"/>
              </a:buClr>
              <a:buSzPct val="100000"/>
              <a:defRPr b="0" sz="5400">
                <a:solidFill>
                  <a:schemeClr val="dk2"/>
                </a:solidFill>
              </a:defRPr>
            </a:lvl9pPr>
          </a:lstStyle>
          <a:p/>
        </p:txBody>
      </p:sp>
      <p:sp>
        <p:nvSpPr>
          <p:cNvPr id="44" name="Shape 4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ca"/>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45" name="Shape 45"/>
        <p:cNvGrpSpPr/>
        <p:nvPr/>
      </p:nvGrpSpPr>
      <p:grpSpPr>
        <a:xfrm>
          <a:off x="0" y="0"/>
          <a:ext cx="0" cy="0"/>
          <a:chOff x="0" y="0"/>
          <a:chExt cx="0" cy="0"/>
        </a:xfrm>
      </p:grpSpPr>
      <p:sp>
        <p:nvSpPr>
          <p:cNvPr id="46" name="Shape 46"/>
          <p:cNvSpPr/>
          <p:nvPr/>
        </p:nvSpPr>
        <p:spPr>
          <a:xfrm>
            <a:off x="4572000" y="0"/>
            <a:ext cx="4572000" cy="5143500"/>
          </a:xfrm>
          <a:prstGeom prst="rect">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cxnSp>
        <p:nvCxnSpPr>
          <p:cNvPr id="47" name="Shape 47"/>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8" name="Shape 48"/>
          <p:cNvSpPr txBox="1"/>
          <p:nvPr>
            <p:ph type="title"/>
          </p:nvPr>
        </p:nvSpPr>
        <p:spPr>
          <a:xfrm>
            <a:off x="265500" y="1039675"/>
            <a:ext cx="4045200" cy="16758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9" name="Shape 49"/>
          <p:cNvSpPr txBox="1"/>
          <p:nvPr>
            <p:ph idx="1" type="subTitle"/>
          </p:nvPr>
        </p:nvSpPr>
        <p:spPr>
          <a:xfrm>
            <a:off x="265500" y="27268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50" name="Shape 50"/>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51" name="Shape 5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ca">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52" name="Shape 52"/>
        <p:cNvGrpSpPr/>
        <p:nvPr/>
      </p:nvGrpSpPr>
      <p:grpSpPr>
        <a:xfrm>
          <a:off x="0" y="0"/>
          <a:ext cx="0" cy="0"/>
          <a:chOff x="0" y="0"/>
          <a:chExt cx="0" cy="0"/>
        </a:xfrm>
      </p:grpSpPr>
      <p:sp>
        <p:nvSpPr>
          <p:cNvPr id="53" name="Shape 53"/>
          <p:cNvSpPr txBox="1"/>
          <p:nvPr>
            <p:ph idx="1" type="body"/>
          </p:nvPr>
        </p:nvSpPr>
        <p:spPr>
          <a:xfrm>
            <a:off x="311700" y="4230725"/>
            <a:ext cx="5998800" cy="598800"/>
          </a:xfrm>
          <a:prstGeom prst="rect">
            <a:avLst/>
          </a:prstGeom>
        </p:spPr>
        <p:txBody>
          <a:bodyPr anchorCtr="0" anchor="ctr" bIns="91425" lIns="91425" rIns="91425" tIns="91425"/>
          <a:lstStyle>
            <a:lvl1pPr lvl="0">
              <a:lnSpc>
                <a:spcPct val="100000"/>
              </a:lnSpc>
              <a:spcBef>
                <a:spcPts val="0"/>
              </a:spcBef>
              <a:spcAft>
                <a:spcPts val="0"/>
              </a:spcAft>
              <a:buSzPct val="100000"/>
              <a:buFont typeface="PT Sans Narrow"/>
              <a:buNone/>
              <a:defRPr sz="2400">
                <a:latin typeface="PT Sans Narrow"/>
                <a:ea typeface="PT Sans Narrow"/>
                <a:cs typeface="PT Sans Narrow"/>
                <a:sym typeface="PT Sans Narrow"/>
              </a:defRPr>
            </a:lvl1pPr>
          </a:lstStyle>
          <a:p/>
        </p:txBody>
      </p:sp>
      <p:sp>
        <p:nvSpPr>
          <p:cNvPr id="54" name="Shape 5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ca"/>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707400"/>
          </a:xfrm>
          <a:prstGeom prst="rect">
            <a:avLst/>
          </a:prstGeom>
          <a:noFill/>
          <a:ln>
            <a:noFill/>
          </a:ln>
        </p:spPr>
        <p:txBody>
          <a:bodyPr anchorCtr="0" anchor="t" bIns="91425" lIns="91425" rIns="91425" tIns="91425"/>
          <a:lstStyle>
            <a:lvl1pPr lvl="0">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1pPr>
            <a:lvl2pPr lvl="1">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2pPr>
            <a:lvl3pPr lvl="2">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3pPr>
            <a:lvl4pPr lvl="3">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4pPr>
            <a:lvl5pPr lvl="4">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5pPr>
            <a:lvl6pPr lvl="5">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6pPr>
            <a:lvl7pPr lvl="6">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7pPr>
            <a:lvl8pPr lvl="7">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8pPr>
            <a:lvl9pPr lvl="8">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Shape 7"/>
          <p:cNvSpPr txBox="1"/>
          <p:nvPr>
            <p:ph idx="1" type="body"/>
          </p:nvPr>
        </p:nvSpPr>
        <p:spPr>
          <a:xfrm>
            <a:off x="311700" y="1266325"/>
            <a:ext cx="8520600" cy="33027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Open Sans"/>
              <a:defRPr sz="1800">
                <a:solidFill>
                  <a:schemeClr val="dk2"/>
                </a:solidFill>
                <a:latin typeface="Open Sans"/>
                <a:ea typeface="Open Sans"/>
                <a:cs typeface="Open Sans"/>
                <a:sym typeface="Open Sans"/>
              </a:defRPr>
            </a:lvl1pPr>
            <a:lvl2pPr lvl="1">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2pPr>
            <a:lvl3pPr lvl="2">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3pPr>
            <a:lvl4pPr lvl="3">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4pPr>
            <a:lvl5pPr lvl="4">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5pPr>
            <a:lvl6pPr lvl="5">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6pPr>
            <a:lvl7pPr lvl="6">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7pPr>
            <a:lvl8pPr lvl="7">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8pPr>
            <a:lvl9pPr lvl="8">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ca" sz="1000">
                <a:solidFill>
                  <a:schemeClr val="dk2"/>
                </a:solidFill>
                <a:latin typeface="Open Sans"/>
                <a:ea typeface="Open Sans"/>
                <a:cs typeface="Open Sans"/>
                <a:sym typeface="Open Sans"/>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25.png"/><Relationship Id="rId5" Type="http://schemas.openxmlformats.org/officeDocument/2006/relationships/image" Target="../media/image15.png"/><Relationship Id="rId6"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4.png"/><Relationship Id="rId4" Type="http://schemas.openxmlformats.org/officeDocument/2006/relationships/image" Target="../media/image18.png"/><Relationship Id="rId5"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youtube.com/v/f92yfPFl9NY" TargetMode="External"/><Relationship Id="rId4" Type="http://schemas.openxmlformats.org/officeDocument/2006/relationships/image" Target="../media/image0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9.png"/><Relationship Id="rId4" Type="http://schemas.openxmlformats.org/officeDocument/2006/relationships/image" Target="../media/image01.png"/><Relationship Id="rId5" Type="http://schemas.openxmlformats.org/officeDocument/2006/relationships/image" Target="../media/image0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00.png"/><Relationship Id="rId4" Type="http://schemas.openxmlformats.org/officeDocument/2006/relationships/image" Target="../media/image02.png"/><Relationship Id="rId5" Type="http://schemas.openxmlformats.org/officeDocument/2006/relationships/image" Target="../media/image0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12.png"/><Relationship Id="rId6"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 name="Shape 65"/>
        <p:cNvGrpSpPr/>
        <p:nvPr/>
      </p:nvGrpSpPr>
      <p:grpSpPr>
        <a:xfrm>
          <a:off x="0" y="0"/>
          <a:ext cx="0" cy="0"/>
          <a:chOff x="0" y="0"/>
          <a:chExt cx="0" cy="0"/>
        </a:xfrm>
      </p:grpSpPr>
      <p:sp>
        <p:nvSpPr>
          <p:cNvPr id="66" name="Shape 66"/>
          <p:cNvSpPr txBox="1"/>
          <p:nvPr>
            <p:ph type="ctrTitle"/>
          </p:nvPr>
        </p:nvSpPr>
        <p:spPr>
          <a:xfrm>
            <a:off x="1004150" y="1751764"/>
            <a:ext cx="7136700" cy="1022400"/>
          </a:xfrm>
          <a:prstGeom prst="rect">
            <a:avLst/>
          </a:prstGeom>
        </p:spPr>
        <p:txBody>
          <a:bodyPr anchorCtr="0" anchor="b" bIns="91425" lIns="91425" rIns="91425" tIns="91425">
            <a:noAutofit/>
          </a:bodyPr>
          <a:lstStyle/>
          <a:p>
            <a:pPr lvl="0">
              <a:spcBef>
                <a:spcPts val="0"/>
              </a:spcBef>
              <a:buNone/>
            </a:pPr>
            <a:r>
              <a:rPr lang="ca"/>
              <a:t>BUBBLE FOOTBALL </a:t>
            </a:r>
          </a:p>
        </p:txBody>
      </p:sp>
      <p:sp>
        <p:nvSpPr>
          <p:cNvPr id="67" name="Shape 67"/>
          <p:cNvSpPr txBox="1"/>
          <p:nvPr>
            <p:ph idx="1" type="subTitle"/>
          </p:nvPr>
        </p:nvSpPr>
        <p:spPr>
          <a:xfrm>
            <a:off x="2137225" y="2850039"/>
            <a:ext cx="4870500" cy="792600"/>
          </a:xfrm>
          <a:prstGeom prst="rect">
            <a:avLst/>
          </a:prstGeom>
        </p:spPr>
        <p:txBody>
          <a:bodyPr anchorCtr="0" anchor="t" bIns="91425" lIns="91425" rIns="91425" tIns="91425">
            <a:noAutofit/>
          </a:bodyPr>
          <a:lstStyle/>
          <a:p>
            <a:pPr lvl="0">
              <a:spcBef>
                <a:spcPts val="0"/>
              </a:spcBef>
              <a:buNone/>
            </a:pPr>
            <a:r>
              <a:rPr lang="ca"/>
              <a:t>Marcos Escolano, Carles Casamiquela i Adrià Doménech </a:t>
            </a:r>
          </a:p>
        </p:txBody>
      </p:sp>
      <p:pic>
        <p:nvPicPr>
          <p:cNvPr id="68" name="Shape 68"/>
          <p:cNvPicPr preferRelativeResize="0"/>
          <p:nvPr/>
        </p:nvPicPr>
        <p:blipFill>
          <a:blip r:embed="rId3">
            <a:alphaModFix/>
          </a:blip>
          <a:stretch>
            <a:fillRect/>
          </a:stretch>
        </p:blipFill>
        <p:spPr>
          <a:xfrm>
            <a:off x="6891300" y="1458599"/>
            <a:ext cx="2204200" cy="12392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3" name="Shape 133"/>
        <p:cNvGrpSpPr/>
        <p:nvPr/>
      </p:nvGrpSpPr>
      <p:grpSpPr>
        <a:xfrm>
          <a:off x="0" y="0"/>
          <a:ext cx="0" cy="0"/>
          <a:chOff x="0" y="0"/>
          <a:chExt cx="0" cy="0"/>
        </a:xfrm>
      </p:grpSpPr>
      <p:sp>
        <p:nvSpPr>
          <p:cNvPr id="134" name="Shape 134"/>
          <p:cNvSpPr txBox="1"/>
          <p:nvPr>
            <p:ph type="title"/>
          </p:nvPr>
        </p:nvSpPr>
        <p:spPr>
          <a:xfrm>
            <a:off x="0" y="-104000"/>
            <a:ext cx="8520600" cy="707400"/>
          </a:xfrm>
          <a:prstGeom prst="rect">
            <a:avLst/>
          </a:prstGeom>
        </p:spPr>
        <p:txBody>
          <a:bodyPr anchorCtr="0" anchor="t" bIns="91425" lIns="91425" rIns="91425" tIns="91425">
            <a:noAutofit/>
          </a:bodyPr>
          <a:lstStyle/>
          <a:p>
            <a:pPr lvl="0">
              <a:spcBef>
                <a:spcPts val="0"/>
              </a:spcBef>
              <a:buNone/>
            </a:pPr>
            <a:r>
              <a:rPr lang="ca"/>
              <a:t>Estudi de mercat de la competència </a:t>
            </a:r>
          </a:p>
        </p:txBody>
      </p:sp>
      <p:sp>
        <p:nvSpPr>
          <p:cNvPr id="135" name="Shape 135"/>
          <p:cNvSpPr txBox="1"/>
          <p:nvPr>
            <p:ph idx="1" type="body"/>
          </p:nvPr>
        </p:nvSpPr>
        <p:spPr>
          <a:xfrm>
            <a:off x="266675" y="412075"/>
            <a:ext cx="8832300" cy="4483800"/>
          </a:xfrm>
          <a:prstGeom prst="rect">
            <a:avLst/>
          </a:prstGeom>
        </p:spPr>
        <p:txBody>
          <a:bodyPr anchorCtr="0" anchor="t" bIns="91425" lIns="91425" rIns="91425" tIns="91425">
            <a:noAutofit/>
          </a:bodyPr>
          <a:lstStyle/>
          <a:p>
            <a:pPr lvl="0">
              <a:spcBef>
                <a:spcPts val="0"/>
              </a:spcBef>
              <a:buNone/>
            </a:pPr>
            <a:r>
              <a:rPr lang="ca"/>
              <a:t>Barcelo</a:t>
            </a:r>
            <a:r>
              <a:rPr lang="ca">
                <a:solidFill>
                  <a:srgbClr val="666666"/>
                </a:solidFill>
              </a:rPr>
              <a:t>na= 196.849p           Cerdanyola= 8.391p              Sabadell=27.399p</a:t>
            </a:r>
          </a:p>
          <a:p>
            <a:pPr lvl="0">
              <a:spcBef>
                <a:spcPts val="0"/>
              </a:spcBef>
              <a:buNone/>
            </a:pPr>
            <a:r>
              <a:t/>
            </a:r>
            <a:endParaRPr>
              <a:solidFill>
                <a:srgbClr val="666666"/>
              </a:solidFill>
            </a:endParaRPr>
          </a:p>
          <a:p>
            <a:pPr lvl="0">
              <a:spcBef>
                <a:spcPts val="0"/>
              </a:spcBef>
              <a:buNone/>
            </a:pPr>
            <a:r>
              <a:t/>
            </a:r>
            <a:endParaRPr>
              <a:solidFill>
                <a:srgbClr val="666666"/>
              </a:solidFill>
            </a:endParaRPr>
          </a:p>
          <a:p>
            <a:pPr lvl="0">
              <a:spcBef>
                <a:spcPts val="0"/>
              </a:spcBef>
              <a:buNone/>
            </a:pPr>
            <a:r>
              <a:t/>
            </a:r>
            <a:endParaRPr>
              <a:solidFill>
                <a:srgbClr val="666666"/>
              </a:solidFill>
            </a:endParaRPr>
          </a:p>
          <a:p>
            <a:pPr lvl="0">
              <a:spcBef>
                <a:spcPts val="0"/>
              </a:spcBef>
              <a:buNone/>
            </a:pPr>
            <a:r>
              <a:t/>
            </a:r>
            <a:endParaRPr>
              <a:solidFill>
                <a:srgbClr val="666666"/>
              </a:solidFill>
            </a:endParaRPr>
          </a:p>
          <a:p>
            <a:pPr lvl="0">
              <a:spcBef>
                <a:spcPts val="0"/>
              </a:spcBef>
              <a:buNone/>
            </a:pPr>
            <a:r>
              <a:rPr lang="ca">
                <a:solidFill>
                  <a:srgbClr val="666666"/>
                </a:solidFill>
              </a:rPr>
              <a:t>Mataró= </a:t>
            </a:r>
            <a:r>
              <a:rPr lang="ca"/>
              <a:t>16.595p </a:t>
            </a:r>
          </a:p>
          <a:p>
            <a:pPr lvl="0">
              <a:spcBef>
                <a:spcPts val="0"/>
              </a:spcBef>
              <a:buNone/>
            </a:pPr>
            <a:r>
              <a:t/>
            </a:r>
            <a:endParaRPr>
              <a:solidFill>
                <a:srgbClr val="666666"/>
              </a:solidFill>
            </a:endParaRPr>
          </a:p>
          <a:p>
            <a:pPr lvl="0">
              <a:spcBef>
                <a:spcPts val="0"/>
              </a:spcBef>
              <a:buNone/>
            </a:pPr>
            <a:r>
              <a:t/>
            </a:r>
            <a:endParaRPr>
              <a:solidFill>
                <a:srgbClr val="666666"/>
              </a:solidFill>
            </a:endParaRPr>
          </a:p>
          <a:p>
            <a:pPr lvl="0">
              <a:spcBef>
                <a:spcPts val="0"/>
              </a:spcBef>
              <a:buNone/>
            </a:pPr>
            <a:r>
              <a:t/>
            </a:r>
            <a:endParaRPr/>
          </a:p>
        </p:txBody>
      </p:sp>
      <p:pic>
        <p:nvPicPr>
          <p:cNvPr id="136" name="Shape 136"/>
          <p:cNvPicPr preferRelativeResize="0"/>
          <p:nvPr/>
        </p:nvPicPr>
        <p:blipFill rotWithShape="1">
          <a:blip r:embed="rId3">
            <a:alphaModFix/>
          </a:blip>
          <a:srcRect b="30862" l="1595" r="74527" t="32795"/>
          <a:stretch/>
        </p:blipFill>
        <p:spPr>
          <a:xfrm>
            <a:off x="334200" y="821625"/>
            <a:ext cx="2321950" cy="1986850"/>
          </a:xfrm>
          <a:prstGeom prst="rect">
            <a:avLst/>
          </a:prstGeom>
          <a:noFill/>
          <a:ln>
            <a:noFill/>
          </a:ln>
        </p:spPr>
      </p:pic>
      <p:pic>
        <p:nvPicPr>
          <p:cNvPr id="137" name="Shape 137"/>
          <p:cNvPicPr preferRelativeResize="0"/>
          <p:nvPr/>
        </p:nvPicPr>
        <p:blipFill>
          <a:blip r:embed="rId4">
            <a:alphaModFix/>
          </a:blip>
          <a:stretch>
            <a:fillRect/>
          </a:stretch>
        </p:blipFill>
        <p:spPr>
          <a:xfrm>
            <a:off x="3198938" y="821625"/>
            <a:ext cx="2427371" cy="1986850"/>
          </a:xfrm>
          <a:prstGeom prst="rect">
            <a:avLst/>
          </a:prstGeom>
          <a:noFill/>
          <a:ln>
            <a:noFill/>
          </a:ln>
        </p:spPr>
      </p:pic>
      <p:pic>
        <p:nvPicPr>
          <p:cNvPr id="138" name="Shape 138"/>
          <p:cNvPicPr preferRelativeResize="0"/>
          <p:nvPr/>
        </p:nvPicPr>
        <p:blipFill>
          <a:blip r:embed="rId5">
            <a:alphaModFix/>
          </a:blip>
          <a:stretch>
            <a:fillRect/>
          </a:stretch>
        </p:blipFill>
        <p:spPr>
          <a:xfrm>
            <a:off x="6169100" y="830098"/>
            <a:ext cx="2427374" cy="1969900"/>
          </a:xfrm>
          <a:prstGeom prst="rect">
            <a:avLst/>
          </a:prstGeom>
          <a:noFill/>
          <a:ln>
            <a:noFill/>
          </a:ln>
        </p:spPr>
      </p:pic>
      <p:pic>
        <p:nvPicPr>
          <p:cNvPr id="139" name="Shape 139"/>
          <p:cNvPicPr preferRelativeResize="0"/>
          <p:nvPr/>
        </p:nvPicPr>
        <p:blipFill rotWithShape="1">
          <a:blip r:embed="rId6">
            <a:alphaModFix/>
          </a:blip>
          <a:srcRect b="0" l="0" r="0" t="0"/>
          <a:stretch/>
        </p:blipFill>
        <p:spPr>
          <a:xfrm>
            <a:off x="2250824" y="3026700"/>
            <a:ext cx="2427475" cy="1962750"/>
          </a:xfrm>
          <a:prstGeom prst="rect">
            <a:avLst/>
          </a:prstGeom>
          <a:noFill/>
          <a:ln>
            <a:noFill/>
          </a:ln>
        </p:spPr>
      </p:pic>
      <p:sp>
        <p:nvSpPr>
          <p:cNvPr id="140" name="Shape 140"/>
          <p:cNvSpPr txBox="1"/>
          <p:nvPr/>
        </p:nvSpPr>
        <p:spPr>
          <a:xfrm>
            <a:off x="5000925" y="3235250"/>
            <a:ext cx="3926100" cy="526500"/>
          </a:xfrm>
          <a:prstGeom prst="rect">
            <a:avLst/>
          </a:prstGeom>
          <a:noFill/>
          <a:ln>
            <a:noFill/>
          </a:ln>
        </p:spPr>
        <p:txBody>
          <a:bodyPr anchorCtr="0" anchor="t" bIns="91425" lIns="91425" rIns="91425" tIns="91425">
            <a:noAutofit/>
          </a:bodyPr>
          <a:lstStyle/>
          <a:p>
            <a:pPr lvl="0">
              <a:spcBef>
                <a:spcPts val="0"/>
              </a:spcBef>
              <a:buNone/>
            </a:pPr>
            <a:r>
              <a:rPr lang="ca"/>
              <a:t>Mercat potencial total= 249.234p</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4" name="Shape 144"/>
        <p:cNvGrpSpPr/>
        <p:nvPr/>
      </p:nvGrpSpPr>
      <p:grpSpPr>
        <a:xfrm>
          <a:off x="0" y="0"/>
          <a:ext cx="0" cy="0"/>
          <a:chOff x="0" y="0"/>
          <a:chExt cx="0" cy="0"/>
        </a:xfrm>
      </p:grpSpPr>
      <p:sp>
        <p:nvSpPr>
          <p:cNvPr id="145" name="Shape 145"/>
          <p:cNvSpPr txBox="1"/>
          <p:nvPr>
            <p:ph type="title"/>
          </p:nvPr>
        </p:nvSpPr>
        <p:spPr>
          <a:xfrm>
            <a:off x="-48450" y="152400"/>
            <a:ext cx="8520600" cy="707400"/>
          </a:xfrm>
          <a:prstGeom prst="rect">
            <a:avLst/>
          </a:prstGeom>
        </p:spPr>
        <p:txBody>
          <a:bodyPr anchorCtr="0" anchor="t" bIns="91425" lIns="91425" rIns="91425" tIns="91425">
            <a:noAutofit/>
          </a:bodyPr>
          <a:lstStyle/>
          <a:p>
            <a:pPr lvl="0" rtl="0">
              <a:spcBef>
                <a:spcPts val="0"/>
              </a:spcBef>
              <a:buNone/>
            </a:pPr>
            <a:r>
              <a:rPr lang="ca"/>
              <a:t>Estudi de mercat</a:t>
            </a:r>
          </a:p>
        </p:txBody>
      </p:sp>
      <p:pic>
        <p:nvPicPr>
          <p:cNvPr id="146" name="Shape 146"/>
          <p:cNvPicPr preferRelativeResize="0"/>
          <p:nvPr/>
        </p:nvPicPr>
        <p:blipFill rotWithShape="1">
          <a:blip r:embed="rId3">
            <a:alphaModFix/>
          </a:blip>
          <a:srcRect b="10265" l="0" r="1536" t="18147"/>
          <a:stretch/>
        </p:blipFill>
        <p:spPr>
          <a:xfrm>
            <a:off x="70025" y="1093900"/>
            <a:ext cx="9003951" cy="36677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0" name="Shape 150"/>
        <p:cNvGrpSpPr/>
        <p:nvPr/>
      </p:nvGrpSpPr>
      <p:grpSpPr>
        <a:xfrm>
          <a:off x="0" y="0"/>
          <a:ext cx="0" cy="0"/>
          <a:chOff x="0" y="0"/>
          <a:chExt cx="0" cy="0"/>
        </a:xfrm>
      </p:grpSpPr>
      <p:sp>
        <p:nvSpPr>
          <p:cNvPr id="151" name="Shape 151"/>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ca"/>
              <a:t>Avantatges competitius</a:t>
            </a:r>
          </a:p>
        </p:txBody>
      </p:sp>
      <p:sp>
        <p:nvSpPr>
          <p:cNvPr id="152" name="Shape 152"/>
          <p:cNvSpPr txBox="1"/>
          <p:nvPr>
            <p:ph idx="1" type="body"/>
          </p:nvPr>
        </p:nvSpPr>
        <p:spPr>
          <a:xfrm>
            <a:off x="311700" y="1266325"/>
            <a:ext cx="8520600" cy="3302700"/>
          </a:xfrm>
          <a:prstGeom prst="rect">
            <a:avLst/>
          </a:prstGeom>
        </p:spPr>
        <p:txBody>
          <a:bodyPr anchorCtr="0" anchor="t" bIns="91425" lIns="91425" rIns="91425" tIns="91425">
            <a:noAutofit/>
          </a:bodyPr>
          <a:lstStyle/>
          <a:p>
            <a:pPr lvl="0" rtl="0">
              <a:spcBef>
                <a:spcPts val="0"/>
              </a:spcBef>
              <a:buNone/>
            </a:pPr>
            <a:r>
              <a:rPr lang="ca"/>
              <a:t>Els nostres avantatges respecte altres entitats que fan aquesta activitat són:</a:t>
            </a:r>
          </a:p>
          <a:p>
            <a:pPr indent="-228600" lvl="0" marL="457200" rtl="0">
              <a:spcBef>
                <a:spcPts val="0"/>
              </a:spcBef>
              <a:buChar char="-"/>
            </a:pPr>
            <a:r>
              <a:rPr lang="ca"/>
              <a:t>Estudiar la possibilitat d’obtenir </a:t>
            </a:r>
            <a:r>
              <a:rPr b="1" lang="ca">
                <a:solidFill>
                  <a:srgbClr val="FF0000"/>
                </a:solidFill>
              </a:rPr>
              <a:t>recompenses </a:t>
            </a:r>
            <a:r>
              <a:rPr lang="ca"/>
              <a:t>(premis, descomptes…)</a:t>
            </a:r>
          </a:p>
          <a:p>
            <a:pPr indent="-228600" lvl="0" marL="457200" rtl="0">
              <a:spcBef>
                <a:spcPts val="0"/>
              </a:spcBef>
              <a:buClr>
                <a:srgbClr val="FF0000"/>
              </a:buClr>
              <a:buChar char="-"/>
            </a:pPr>
            <a:r>
              <a:rPr b="1" lang="ca">
                <a:solidFill>
                  <a:srgbClr val="FF0000"/>
                </a:solidFill>
              </a:rPr>
              <a:t>Major proximitat</a:t>
            </a:r>
          </a:p>
          <a:p>
            <a:pPr indent="-228600" lvl="0" marL="457200" rtl="0">
              <a:spcBef>
                <a:spcPts val="0"/>
              </a:spcBef>
              <a:buChar char="-"/>
            </a:pPr>
            <a:r>
              <a:rPr b="1" lang="ca">
                <a:solidFill>
                  <a:srgbClr val="FF0000"/>
                </a:solidFill>
              </a:rPr>
              <a:t>Major temps realitzant</a:t>
            </a:r>
            <a:r>
              <a:rPr lang="ca"/>
              <a:t> l’activitat en cas de guanyar</a:t>
            </a:r>
          </a:p>
          <a:p>
            <a:pPr indent="-228600" lvl="0" marL="457200">
              <a:spcBef>
                <a:spcPts val="0"/>
              </a:spcBef>
              <a:buChar char="-"/>
            </a:pPr>
            <a:r>
              <a:rPr lang="ca"/>
              <a:t>Tot això al </a:t>
            </a:r>
            <a:r>
              <a:rPr b="1" lang="ca">
                <a:solidFill>
                  <a:srgbClr val="FF0000"/>
                </a:solidFill>
              </a:rPr>
              <a:t>mateix o amb un cost inferior </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6" name="Shape 156"/>
        <p:cNvGrpSpPr/>
        <p:nvPr/>
      </p:nvGrpSpPr>
      <p:grpSpPr>
        <a:xfrm>
          <a:off x="0" y="0"/>
          <a:ext cx="0" cy="0"/>
          <a:chOff x="0" y="0"/>
          <a:chExt cx="0" cy="0"/>
        </a:xfrm>
      </p:grpSpPr>
      <p:sp>
        <p:nvSpPr>
          <p:cNvPr id="157" name="Shape 157"/>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ca"/>
              <a:t>La nostra proposta:</a:t>
            </a:r>
          </a:p>
          <a:p>
            <a:pPr lvl="0">
              <a:spcBef>
                <a:spcPts val="0"/>
              </a:spcBef>
              <a:buNone/>
            </a:pPr>
            <a:r>
              <a:t/>
            </a:r>
            <a:endParaRPr/>
          </a:p>
        </p:txBody>
      </p:sp>
      <p:sp>
        <p:nvSpPr>
          <p:cNvPr id="158" name="Shape 158"/>
          <p:cNvSpPr txBox="1"/>
          <p:nvPr>
            <p:ph idx="1" type="body"/>
          </p:nvPr>
        </p:nvSpPr>
        <p:spPr>
          <a:xfrm>
            <a:off x="311700" y="1266325"/>
            <a:ext cx="8520600" cy="3302700"/>
          </a:xfrm>
          <a:prstGeom prst="rect">
            <a:avLst/>
          </a:prstGeom>
        </p:spPr>
        <p:txBody>
          <a:bodyPr anchorCtr="0" anchor="t" bIns="91425" lIns="91425" rIns="91425" tIns="91425">
            <a:noAutofit/>
          </a:bodyPr>
          <a:lstStyle/>
          <a:p>
            <a:pPr lvl="0" rtl="0">
              <a:spcBef>
                <a:spcPts val="0"/>
              </a:spcBef>
              <a:buNone/>
            </a:pPr>
            <a:r>
              <a:rPr lang="ca"/>
              <a:t>Nosaltres ens encarreguem de: </a:t>
            </a:r>
          </a:p>
          <a:p>
            <a:pPr indent="-228600" lvl="0" marL="457200" rtl="0">
              <a:spcBef>
                <a:spcPts val="0"/>
              </a:spcBef>
              <a:buChar char="-"/>
            </a:pPr>
            <a:r>
              <a:rPr lang="ca"/>
              <a:t>Organitzar tots els tornejos </a:t>
            </a:r>
          </a:p>
          <a:p>
            <a:pPr indent="-228600" lvl="0" marL="457200" rtl="0">
              <a:spcBef>
                <a:spcPts val="0"/>
              </a:spcBef>
              <a:buChar char="-"/>
            </a:pPr>
            <a:r>
              <a:rPr lang="ca"/>
              <a:t>Promoció de l’activitat</a:t>
            </a:r>
          </a:p>
          <a:p>
            <a:pPr indent="-228600" lvl="0" marL="457200" rtl="0">
              <a:spcBef>
                <a:spcPts val="0"/>
              </a:spcBef>
              <a:buChar char="-"/>
            </a:pPr>
            <a:r>
              <a:rPr lang="ca"/>
              <a:t>Administració d’inscripcions</a:t>
            </a:r>
          </a:p>
          <a:p>
            <a:pPr lvl="0" rtl="0">
              <a:spcBef>
                <a:spcPts val="0"/>
              </a:spcBef>
              <a:buNone/>
            </a:pPr>
            <a:r>
              <a:t/>
            </a:r>
            <a:endParaRPr/>
          </a:p>
          <a:p>
            <a:pPr lvl="0">
              <a:spcBef>
                <a:spcPts val="0"/>
              </a:spcBef>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2" name="Shape 162"/>
        <p:cNvGrpSpPr/>
        <p:nvPr/>
      </p:nvGrpSpPr>
      <p:grpSpPr>
        <a:xfrm>
          <a:off x="0" y="0"/>
          <a:ext cx="0" cy="0"/>
          <a:chOff x="0" y="0"/>
          <a:chExt cx="0" cy="0"/>
        </a:xfrm>
      </p:grpSpPr>
      <p:sp>
        <p:nvSpPr>
          <p:cNvPr id="163" name="Shape 163"/>
          <p:cNvSpPr txBox="1"/>
          <p:nvPr>
            <p:ph type="title"/>
          </p:nvPr>
        </p:nvSpPr>
        <p:spPr>
          <a:xfrm>
            <a:off x="-12" y="-137675"/>
            <a:ext cx="8520600" cy="707400"/>
          </a:xfrm>
          <a:prstGeom prst="rect">
            <a:avLst/>
          </a:prstGeom>
        </p:spPr>
        <p:txBody>
          <a:bodyPr anchorCtr="0" anchor="t" bIns="91425" lIns="91425" rIns="91425" tIns="91425">
            <a:noAutofit/>
          </a:bodyPr>
          <a:lstStyle/>
          <a:p>
            <a:pPr lvl="0">
              <a:spcBef>
                <a:spcPts val="0"/>
              </a:spcBef>
              <a:buNone/>
            </a:pPr>
            <a:r>
              <a:rPr lang="ca"/>
              <a:t>Ingressos/despeses</a:t>
            </a:r>
          </a:p>
        </p:txBody>
      </p:sp>
      <p:pic>
        <p:nvPicPr>
          <p:cNvPr id="164" name="Shape 164"/>
          <p:cNvPicPr preferRelativeResize="0"/>
          <p:nvPr/>
        </p:nvPicPr>
        <p:blipFill rotWithShape="1">
          <a:blip r:embed="rId3">
            <a:alphaModFix/>
          </a:blip>
          <a:srcRect b="17826" l="7631" r="47687" t="26916"/>
          <a:stretch/>
        </p:blipFill>
        <p:spPr>
          <a:xfrm>
            <a:off x="1415575" y="554075"/>
            <a:ext cx="6312849" cy="43894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8" name="Shape 168"/>
        <p:cNvGrpSpPr/>
        <p:nvPr/>
      </p:nvGrpSpPr>
      <p:grpSpPr>
        <a:xfrm>
          <a:off x="0" y="0"/>
          <a:ext cx="0" cy="0"/>
          <a:chOff x="0" y="0"/>
          <a:chExt cx="0" cy="0"/>
        </a:xfrm>
      </p:grpSpPr>
      <p:sp>
        <p:nvSpPr>
          <p:cNvPr id="169" name="Shape 169"/>
          <p:cNvSpPr txBox="1"/>
          <p:nvPr>
            <p:ph type="title"/>
          </p:nvPr>
        </p:nvSpPr>
        <p:spPr>
          <a:xfrm>
            <a:off x="61587" y="84850"/>
            <a:ext cx="8520600" cy="707400"/>
          </a:xfrm>
          <a:prstGeom prst="rect">
            <a:avLst/>
          </a:prstGeom>
        </p:spPr>
        <p:txBody>
          <a:bodyPr anchorCtr="0" anchor="t" bIns="91425" lIns="91425" rIns="91425" tIns="91425">
            <a:noAutofit/>
          </a:bodyPr>
          <a:lstStyle/>
          <a:p>
            <a:pPr lvl="0" rtl="0">
              <a:spcBef>
                <a:spcPts val="0"/>
              </a:spcBef>
              <a:buNone/>
            </a:pPr>
            <a:r>
              <a:rPr lang="ca"/>
              <a:t>Llindar de rendibilitat </a:t>
            </a:r>
          </a:p>
        </p:txBody>
      </p:sp>
      <p:pic>
        <p:nvPicPr>
          <p:cNvPr id="170" name="Shape 170"/>
          <p:cNvPicPr preferRelativeResize="0"/>
          <p:nvPr/>
        </p:nvPicPr>
        <p:blipFill rotWithShape="1">
          <a:blip r:embed="rId3">
            <a:alphaModFix/>
          </a:blip>
          <a:srcRect b="22527" l="9846" r="21963" t="30841"/>
          <a:stretch/>
        </p:blipFill>
        <p:spPr>
          <a:xfrm>
            <a:off x="61599" y="889150"/>
            <a:ext cx="9016149" cy="3466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4" name="Shape 174"/>
        <p:cNvGrpSpPr/>
        <p:nvPr/>
      </p:nvGrpSpPr>
      <p:grpSpPr>
        <a:xfrm>
          <a:off x="0" y="0"/>
          <a:ext cx="0" cy="0"/>
          <a:chOff x="0" y="0"/>
          <a:chExt cx="0" cy="0"/>
        </a:xfrm>
      </p:grpSpPr>
      <p:sp>
        <p:nvSpPr>
          <p:cNvPr id="175" name="Shape 175"/>
          <p:cNvSpPr txBox="1"/>
          <p:nvPr>
            <p:ph type="title"/>
          </p:nvPr>
        </p:nvSpPr>
        <p:spPr>
          <a:xfrm>
            <a:off x="311700" y="107375"/>
            <a:ext cx="8520600" cy="707400"/>
          </a:xfrm>
          <a:prstGeom prst="rect">
            <a:avLst/>
          </a:prstGeom>
        </p:spPr>
        <p:txBody>
          <a:bodyPr anchorCtr="0" anchor="t" bIns="91425" lIns="91425" rIns="91425" tIns="91425">
            <a:noAutofit/>
          </a:bodyPr>
          <a:lstStyle/>
          <a:p>
            <a:pPr lvl="0">
              <a:spcBef>
                <a:spcPts val="0"/>
              </a:spcBef>
              <a:buNone/>
            </a:pPr>
            <a:r>
              <a:rPr lang="ca"/>
              <a:t>La nostra oferta</a:t>
            </a:r>
          </a:p>
        </p:txBody>
      </p:sp>
      <p:pic>
        <p:nvPicPr>
          <p:cNvPr id="176" name="Shape 176"/>
          <p:cNvPicPr preferRelativeResize="0"/>
          <p:nvPr/>
        </p:nvPicPr>
        <p:blipFill>
          <a:blip r:embed="rId3">
            <a:alphaModFix/>
          </a:blip>
          <a:stretch>
            <a:fillRect/>
          </a:stretch>
        </p:blipFill>
        <p:spPr>
          <a:xfrm>
            <a:off x="570100" y="814762"/>
            <a:ext cx="2476500" cy="38385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0" name="Shape 180"/>
        <p:cNvGrpSpPr/>
        <p:nvPr/>
      </p:nvGrpSpPr>
      <p:grpSpPr>
        <a:xfrm>
          <a:off x="0" y="0"/>
          <a:ext cx="0" cy="0"/>
          <a:chOff x="0" y="0"/>
          <a:chExt cx="0" cy="0"/>
        </a:xfrm>
      </p:grpSpPr>
      <p:sp>
        <p:nvSpPr>
          <p:cNvPr id="181" name="Shape 181"/>
          <p:cNvSpPr txBox="1"/>
          <p:nvPr>
            <p:ph type="title"/>
          </p:nvPr>
        </p:nvSpPr>
        <p:spPr>
          <a:xfrm>
            <a:off x="311700" y="197425"/>
            <a:ext cx="8520600" cy="707400"/>
          </a:xfrm>
          <a:prstGeom prst="rect">
            <a:avLst/>
          </a:prstGeom>
        </p:spPr>
        <p:txBody>
          <a:bodyPr anchorCtr="0" anchor="t" bIns="91425" lIns="91425" rIns="91425" tIns="91425">
            <a:noAutofit/>
          </a:bodyPr>
          <a:lstStyle/>
          <a:p>
            <a:pPr lvl="0">
              <a:spcBef>
                <a:spcPts val="0"/>
              </a:spcBef>
              <a:buNone/>
            </a:pPr>
            <a:r>
              <a:rPr lang="ca"/>
              <a:t>Torneig </a:t>
            </a:r>
          </a:p>
        </p:txBody>
      </p:sp>
      <p:pic>
        <p:nvPicPr>
          <p:cNvPr id="182" name="Shape 182"/>
          <p:cNvPicPr preferRelativeResize="0"/>
          <p:nvPr/>
        </p:nvPicPr>
        <p:blipFill rotWithShape="1">
          <a:blip r:embed="rId3">
            <a:alphaModFix/>
          </a:blip>
          <a:srcRect b="13013" l="10021" r="18955" t="30942"/>
          <a:stretch/>
        </p:blipFill>
        <p:spPr>
          <a:xfrm>
            <a:off x="311699" y="855375"/>
            <a:ext cx="8759775" cy="38864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6" name="Shape 186"/>
        <p:cNvGrpSpPr/>
        <p:nvPr/>
      </p:nvGrpSpPr>
      <p:grpSpPr>
        <a:xfrm>
          <a:off x="0" y="0"/>
          <a:ext cx="0" cy="0"/>
          <a:chOff x="0" y="0"/>
          <a:chExt cx="0" cy="0"/>
        </a:xfrm>
      </p:grpSpPr>
      <p:sp>
        <p:nvSpPr>
          <p:cNvPr id="187" name="Shape 187"/>
          <p:cNvSpPr txBox="1"/>
          <p:nvPr>
            <p:ph type="title"/>
          </p:nvPr>
        </p:nvSpPr>
        <p:spPr>
          <a:xfrm>
            <a:off x="311700" y="177375"/>
            <a:ext cx="8520600" cy="707400"/>
          </a:xfrm>
          <a:prstGeom prst="rect">
            <a:avLst/>
          </a:prstGeom>
        </p:spPr>
        <p:txBody>
          <a:bodyPr anchorCtr="0" anchor="t" bIns="91425" lIns="91425" rIns="91425" tIns="91425">
            <a:noAutofit/>
          </a:bodyPr>
          <a:lstStyle/>
          <a:p>
            <a:pPr lvl="0">
              <a:spcBef>
                <a:spcPts val="0"/>
              </a:spcBef>
              <a:buNone/>
            </a:pPr>
            <a:r>
              <a:rPr lang="ca"/>
              <a:t>Formes per promocionar-nos:</a:t>
            </a:r>
          </a:p>
        </p:txBody>
      </p:sp>
      <p:sp>
        <p:nvSpPr>
          <p:cNvPr id="188" name="Shape 188"/>
          <p:cNvSpPr txBox="1"/>
          <p:nvPr>
            <p:ph idx="1" type="body"/>
          </p:nvPr>
        </p:nvSpPr>
        <p:spPr>
          <a:xfrm>
            <a:off x="311700" y="754300"/>
            <a:ext cx="8520600" cy="3302700"/>
          </a:xfrm>
          <a:prstGeom prst="rect">
            <a:avLst/>
          </a:prstGeom>
        </p:spPr>
        <p:txBody>
          <a:bodyPr anchorCtr="0" anchor="t" bIns="91425" lIns="91425" rIns="91425" tIns="91425">
            <a:noAutofit/>
          </a:bodyPr>
          <a:lstStyle/>
          <a:p>
            <a:pPr lvl="0">
              <a:spcBef>
                <a:spcPts val="0"/>
              </a:spcBef>
              <a:buNone/>
            </a:pPr>
            <a:r>
              <a:rPr lang="ca"/>
              <a:t>Col·laboració entre les dues parts, donant a conèixer aquesta activitat tant als  socis del Club com possibles usuaris de la zona d’influència. Apart, hem preparat la promoció mitjançant les </a:t>
            </a:r>
            <a:r>
              <a:rPr b="1" lang="ca">
                <a:solidFill>
                  <a:srgbClr val="FF0000"/>
                </a:solidFill>
              </a:rPr>
              <a:t>xarxes socials</a:t>
            </a:r>
            <a:r>
              <a:rPr lang="ca"/>
              <a:t>, ja que hem creat un compte de facebook i també podrem ser promocionats per un canal de YouTube amb 2.000 seguidors i fer un estudi per tal d’aconseguir espònsors per la nostra activitat.</a:t>
            </a:r>
          </a:p>
        </p:txBody>
      </p:sp>
      <p:pic>
        <p:nvPicPr>
          <p:cNvPr id="189" name="Shape 189"/>
          <p:cNvPicPr preferRelativeResize="0"/>
          <p:nvPr/>
        </p:nvPicPr>
        <p:blipFill>
          <a:blip r:embed="rId3">
            <a:alphaModFix/>
          </a:blip>
          <a:stretch>
            <a:fillRect/>
          </a:stretch>
        </p:blipFill>
        <p:spPr>
          <a:xfrm>
            <a:off x="580699" y="2688199"/>
            <a:ext cx="4265500" cy="2266049"/>
          </a:xfrm>
          <a:prstGeom prst="rect">
            <a:avLst/>
          </a:prstGeom>
          <a:noFill/>
          <a:ln>
            <a:noFill/>
          </a:ln>
        </p:spPr>
      </p:pic>
      <p:pic>
        <p:nvPicPr>
          <p:cNvPr id="190" name="Shape 190"/>
          <p:cNvPicPr preferRelativeResize="0"/>
          <p:nvPr/>
        </p:nvPicPr>
        <p:blipFill>
          <a:blip r:embed="rId4">
            <a:alphaModFix/>
          </a:blip>
          <a:stretch>
            <a:fillRect/>
          </a:stretch>
        </p:blipFill>
        <p:spPr>
          <a:xfrm>
            <a:off x="5327362" y="2889350"/>
            <a:ext cx="1477500" cy="1477500"/>
          </a:xfrm>
          <a:prstGeom prst="rect">
            <a:avLst/>
          </a:prstGeom>
          <a:noFill/>
          <a:ln>
            <a:noFill/>
          </a:ln>
        </p:spPr>
      </p:pic>
      <p:pic>
        <p:nvPicPr>
          <p:cNvPr id="191" name="Shape 191"/>
          <p:cNvPicPr preferRelativeResize="0"/>
          <p:nvPr/>
        </p:nvPicPr>
        <p:blipFill>
          <a:blip r:embed="rId5">
            <a:alphaModFix/>
          </a:blip>
          <a:stretch>
            <a:fillRect/>
          </a:stretch>
        </p:blipFill>
        <p:spPr>
          <a:xfrm>
            <a:off x="7149750" y="2449500"/>
            <a:ext cx="1936875" cy="19368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5" name="Shape 195"/>
        <p:cNvGrpSpPr/>
        <p:nvPr/>
      </p:nvGrpSpPr>
      <p:grpSpPr>
        <a:xfrm>
          <a:off x="0" y="0"/>
          <a:ext cx="0" cy="0"/>
          <a:chOff x="0" y="0"/>
          <a:chExt cx="0" cy="0"/>
        </a:xfrm>
      </p:grpSpPr>
      <p:sp>
        <p:nvSpPr>
          <p:cNvPr id="196" name="Shape 196"/>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ca"/>
              <a:t>Nosaltres demanem...</a:t>
            </a:r>
          </a:p>
        </p:txBody>
      </p:sp>
      <p:sp>
        <p:nvSpPr>
          <p:cNvPr id="197" name="Shape 197"/>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buChar char="-"/>
            </a:pPr>
            <a:r>
              <a:rPr lang="ca"/>
              <a:t>Recolzament per donar a conèixer el projecte a totes aquelles persones que puguin estar interessades en aquesta activitat</a:t>
            </a:r>
          </a:p>
          <a:p>
            <a:pPr indent="-228600" lvl="0" marL="457200" rtl="0">
              <a:spcBef>
                <a:spcPts val="0"/>
              </a:spcBef>
              <a:buChar char="-"/>
            </a:pPr>
            <a:r>
              <a:rPr lang="ca"/>
              <a:t>Ser el nostre soci inversor amb 1.800€</a:t>
            </a:r>
          </a:p>
          <a:p>
            <a:pPr indent="-228600" lvl="0" marL="457200" rtl="0">
              <a:spcBef>
                <a:spcPts val="0"/>
              </a:spcBef>
              <a:buChar char="-"/>
            </a:pPr>
            <a:r>
              <a:rPr lang="ca"/>
              <a:t>La possibilitat d’utilització d’un camp de futbol 7 tenint en compte el seu cost</a:t>
            </a:r>
          </a:p>
          <a:p>
            <a:pPr indent="-228600" lvl="0" marL="457200" rtl="0">
              <a:spcBef>
                <a:spcPts val="0"/>
              </a:spcBef>
              <a:buChar char="-"/>
            </a:pPr>
            <a:r>
              <a:rPr lang="ca"/>
              <a:t>Encabir el nostre projecte dintre de l’assegurança de responsabilitat civil del club i la mutua</a:t>
            </a:r>
          </a:p>
          <a:p>
            <a:pPr lvl="0">
              <a:spcBef>
                <a:spcPts val="0"/>
              </a:spcBef>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2" name="Shape 72"/>
        <p:cNvGrpSpPr/>
        <p:nvPr/>
      </p:nvGrpSpPr>
      <p:grpSpPr>
        <a:xfrm>
          <a:off x="0" y="0"/>
          <a:ext cx="0" cy="0"/>
          <a:chOff x="0" y="0"/>
          <a:chExt cx="0" cy="0"/>
        </a:xfrm>
      </p:grpSpPr>
      <p:sp>
        <p:nvSpPr>
          <p:cNvPr id="73" name="Shape 73"/>
          <p:cNvSpPr txBox="1"/>
          <p:nvPr>
            <p:ph type="title"/>
          </p:nvPr>
        </p:nvSpPr>
        <p:spPr>
          <a:xfrm>
            <a:off x="311700" y="477575"/>
            <a:ext cx="8520600" cy="707400"/>
          </a:xfrm>
          <a:prstGeom prst="rect">
            <a:avLst/>
          </a:prstGeom>
        </p:spPr>
        <p:txBody>
          <a:bodyPr anchorCtr="0" anchor="t" bIns="91425" lIns="91425" rIns="91425" tIns="91425">
            <a:noAutofit/>
          </a:bodyPr>
          <a:lstStyle/>
          <a:p>
            <a:pPr lvl="0">
              <a:spcBef>
                <a:spcPts val="0"/>
              </a:spcBef>
              <a:buNone/>
            </a:pPr>
            <a:r>
              <a:rPr lang="ca"/>
              <a:t>Introducció: </a:t>
            </a:r>
          </a:p>
        </p:txBody>
      </p:sp>
      <p:sp>
        <p:nvSpPr>
          <p:cNvPr id="74" name="Shape 74"/>
          <p:cNvSpPr txBox="1"/>
          <p:nvPr>
            <p:ph idx="1" type="body"/>
          </p:nvPr>
        </p:nvSpPr>
        <p:spPr>
          <a:xfrm>
            <a:off x="311700" y="1266325"/>
            <a:ext cx="8520600" cy="3302700"/>
          </a:xfrm>
          <a:prstGeom prst="rect">
            <a:avLst/>
          </a:prstGeom>
        </p:spPr>
        <p:txBody>
          <a:bodyPr anchorCtr="0" anchor="t" bIns="91425" lIns="91425" rIns="91425" tIns="91425">
            <a:noAutofit/>
          </a:bodyPr>
          <a:lstStyle/>
          <a:p>
            <a:pPr lvl="0">
              <a:spcBef>
                <a:spcPts val="0"/>
              </a:spcBef>
              <a:buNone/>
            </a:pPr>
            <a:r>
              <a:rPr lang="ca"/>
              <a:t>Bubble futbol és un nou esport, molt </a:t>
            </a:r>
            <a:r>
              <a:rPr b="1" lang="ca">
                <a:solidFill>
                  <a:srgbClr val="FF0000"/>
                </a:solidFill>
              </a:rPr>
              <a:t>innovador</a:t>
            </a:r>
            <a:r>
              <a:rPr lang="ca"/>
              <a:t>, que busca atreure a la gent per viure noves experiències, jugant a futbol</a:t>
            </a:r>
          </a:p>
          <a:p>
            <a:pPr indent="-228600" lvl="0" marL="457200" rtl="0">
              <a:spcBef>
                <a:spcPts val="0"/>
              </a:spcBef>
              <a:buChar char="-"/>
            </a:pPr>
            <a:r>
              <a:rPr lang="ca"/>
              <a:t>Activitat que combina l’esport amb la </a:t>
            </a:r>
            <a:r>
              <a:rPr b="1" lang="ca">
                <a:solidFill>
                  <a:srgbClr val="FF0000"/>
                </a:solidFill>
              </a:rPr>
              <a:t>diversió</a:t>
            </a:r>
          </a:p>
          <a:p>
            <a:pPr indent="-228600" lvl="0" marL="457200" marR="0" rtl="0" algn="l">
              <a:lnSpc>
                <a:spcPct val="115000"/>
              </a:lnSpc>
              <a:spcBef>
                <a:spcPts val="0"/>
              </a:spcBef>
              <a:spcAft>
                <a:spcPts val="1600"/>
              </a:spcAft>
              <a:buChar char="-"/>
            </a:pPr>
            <a:r>
              <a:rPr b="1" lang="ca">
                <a:solidFill>
                  <a:srgbClr val="FF0000"/>
                </a:solidFill>
              </a:rPr>
              <a:t>Esport </a:t>
            </a:r>
            <a:r>
              <a:rPr lang="ca"/>
              <a:t>innovador que capta l’atenció de moltes persones </a:t>
            </a:r>
          </a:p>
          <a:p>
            <a:pPr indent="-228600" lvl="0" marL="457200" marR="0" rtl="0" algn="l">
              <a:lnSpc>
                <a:spcPct val="115000"/>
              </a:lnSpc>
              <a:spcBef>
                <a:spcPts val="0"/>
              </a:spcBef>
              <a:spcAft>
                <a:spcPts val="1600"/>
              </a:spcAft>
              <a:buChar char="-"/>
            </a:pPr>
            <a:r>
              <a:rPr lang="ca"/>
              <a:t>Una oportunitat per </a:t>
            </a:r>
            <a:r>
              <a:rPr b="1" lang="ca">
                <a:solidFill>
                  <a:srgbClr val="FF0000"/>
                </a:solidFill>
              </a:rPr>
              <a:t>gaudir </a:t>
            </a:r>
            <a:r>
              <a:rPr lang="ca"/>
              <a:t>amb amics i conèixer noves persones</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 name="Shape 78"/>
        <p:cNvGrpSpPr/>
        <p:nvPr/>
      </p:nvGrpSpPr>
      <p:grpSpPr>
        <a:xfrm>
          <a:off x="0" y="0"/>
          <a:ext cx="0" cy="0"/>
          <a:chOff x="0" y="0"/>
          <a:chExt cx="0" cy="0"/>
        </a:xfrm>
      </p:grpSpPr>
      <p:sp>
        <p:nvSpPr>
          <p:cNvPr id="79" name="Shape 79"/>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ca"/>
              <a:t>Vídeo demostratiu </a:t>
            </a:r>
          </a:p>
        </p:txBody>
      </p:sp>
      <p:sp>
        <p:nvSpPr>
          <p:cNvPr descr="Check out Champion’s performance gear that keeps you in the game! http://bit.ly/1uiCpsf   Watch the behind the scenes in the link below! http://youtu.be/i0lwPr0tvGI  Download &quot;Cali Get Down&quot; by Radical Something http://smarturl.it/CaliGetDown Watch &quot;Cali Get Down&quot; Music Video https://www.youtube.com/watch?v=MMfXH5scSEc WARNING: Both the song and video are the explicit versions. Facebook - https://www.facebook.com/RadicalSomething YouTube Page - http://rad.so/RadSubscribe  For everyone asking where you can buy the bubble balls we used in the video, check out this link: http://bubbleball.us  Filmed using the RED Dragon in 6K resolution, Phantom Miro at 1080p, all scaled to 4K, with Glidecam HD 4000 and the DEFY for the stabilizing shots.  RC Aerial Video by CineChopper LLC You can contact them in the links below! :) http://www.youtube.com/cinechopper http://www.cinechopper.com http://www.facebook.com/cinechopper  Produced by Seth Jones Edited by Parker Walbeck using Adobe Premiere Pro CC  Sound design by my friend Dan Pugsley. This guy is amazing! http://www.danpugsley.co.uk  Make sure to follow me on instagram, facebook, twitter, and vine, it's the cool thing to do these days :)  It's also where I let people know how to be involved in my videos. https://www.facebook.com/devinsupertrampyoutube http://twitter.com/devinsupertramp  For business inquiries ONLY, contact me here: devinsupertramp@gmail.com" id="80" name="Shape 80" title="Greatest Game Ever Played – Zorb Soccer with Champion in 4K!">
            <a:hlinkClick r:id="rId3"/>
          </p:cNvPr>
          <p:cNvSpPr/>
          <p:nvPr/>
        </p:nvSpPr>
        <p:spPr>
          <a:xfrm>
            <a:off x="1830250" y="1302150"/>
            <a:ext cx="4572000" cy="3429000"/>
          </a:xfrm>
          <a:prstGeom prst="rect">
            <a:avLst/>
          </a:prstGeom>
          <a:blipFill>
            <a:blip r:embed="rId4">
              <a:alphaModFix/>
            </a:blip>
            <a:stretch>
              <a:fillRect/>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4" name="Shape 84"/>
        <p:cNvGrpSpPr/>
        <p:nvPr/>
      </p:nvGrpSpPr>
      <p:grpSpPr>
        <a:xfrm>
          <a:off x="0" y="0"/>
          <a:ext cx="0" cy="0"/>
          <a:chOff x="0" y="0"/>
          <a:chExt cx="0" cy="0"/>
        </a:xfrm>
      </p:grpSpPr>
      <p:sp>
        <p:nvSpPr>
          <p:cNvPr id="85" name="Shape 85"/>
          <p:cNvSpPr txBox="1"/>
          <p:nvPr>
            <p:ph type="title"/>
          </p:nvPr>
        </p:nvSpPr>
        <p:spPr>
          <a:xfrm>
            <a:off x="311700" y="0"/>
            <a:ext cx="8520600" cy="707400"/>
          </a:xfrm>
          <a:prstGeom prst="rect">
            <a:avLst/>
          </a:prstGeom>
        </p:spPr>
        <p:txBody>
          <a:bodyPr anchorCtr="0" anchor="t" bIns="91425" lIns="91425" rIns="91425" tIns="91425">
            <a:noAutofit/>
          </a:bodyPr>
          <a:lstStyle/>
          <a:p>
            <a:pPr lvl="0">
              <a:spcBef>
                <a:spcPts val="0"/>
              </a:spcBef>
              <a:buNone/>
            </a:pPr>
            <a:r>
              <a:rPr lang="ca"/>
              <a:t>Estudi de la competència</a:t>
            </a:r>
          </a:p>
        </p:txBody>
      </p:sp>
      <p:sp>
        <p:nvSpPr>
          <p:cNvPr id="86" name="Shape 86"/>
          <p:cNvSpPr txBox="1"/>
          <p:nvPr>
            <p:ph idx="1" type="body"/>
          </p:nvPr>
        </p:nvSpPr>
        <p:spPr>
          <a:xfrm>
            <a:off x="311700" y="920400"/>
            <a:ext cx="8520600" cy="3302700"/>
          </a:xfrm>
          <a:prstGeom prst="rect">
            <a:avLst/>
          </a:prstGeom>
        </p:spPr>
        <p:txBody>
          <a:bodyPr anchorCtr="0" anchor="t" bIns="91425" lIns="91425" rIns="91425" tIns="91425">
            <a:noAutofit/>
          </a:bodyPr>
          <a:lstStyle/>
          <a:p>
            <a:pPr lvl="0">
              <a:spcBef>
                <a:spcPts val="0"/>
              </a:spcBef>
              <a:buNone/>
            </a:pPr>
            <a:r>
              <a:rPr lang="ca"/>
              <a:t>Sabadell, Mataró, Barcelona i Cerdanyola: </a:t>
            </a:r>
          </a:p>
        </p:txBody>
      </p:sp>
      <p:pic>
        <p:nvPicPr>
          <p:cNvPr id="87" name="Shape 87"/>
          <p:cNvPicPr preferRelativeResize="0"/>
          <p:nvPr/>
        </p:nvPicPr>
        <p:blipFill rotWithShape="1">
          <a:blip r:embed="rId3">
            <a:alphaModFix/>
          </a:blip>
          <a:srcRect b="18882" l="6973" r="7977" t="14747"/>
          <a:stretch/>
        </p:blipFill>
        <p:spPr>
          <a:xfrm>
            <a:off x="550262" y="1336950"/>
            <a:ext cx="8043475" cy="35278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 name="Shape 91"/>
        <p:cNvGrpSpPr/>
        <p:nvPr/>
      </p:nvGrpSpPr>
      <p:grpSpPr>
        <a:xfrm>
          <a:off x="0" y="0"/>
          <a:ext cx="0" cy="0"/>
          <a:chOff x="0" y="0"/>
          <a:chExt cx="0" cy="0"/>
        </a:xfrm>
      </p:grpSpPr>
      <p:pic>
        <p:nvPicPr>
          <p:cNvPr id="92" name="Shape 92"/>
          <p:cNvPicPr preferRelativeResize="0"/>
          <p:nvPr/>
        </p:nvPicPr>
        <p:blipFill rotWithShape="1">
          <a:blip r:embed="rId3">
            <a:alphaModFix/>
          </a:blip>
          <a:srcRect b="5899" l="6476" r="8308" t="27139"/>
          <a:stretch/>
        </p:blipFill>
        <p:spPr>
          <a:xfrm>
            <a:off x="353925" y="861725"/>
            <a:ext cx="8636274" cy="38260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6" name="Shape 96"/>
        <p:cNvGrpSpPr/>
        <p:nvPr/>
      </p:nvGrpSpPr>
      <p:grpSpPr>
        <a:xfrm>
          <a:off x="0" y="0"/>
          <a:ext cx="0" cy="0"/>
          <a:chOff x="0" y="0"/>
          <a:chExt cx="0" cy="0"/>
        </a:xfrm>
      </p:grpSpPr>
      <p:sp>
        <p:nvSpPr>
          <p:cNvPr id="97" name="Shape 97"/>
          <p:cNvSpPr txBox="1"/>
          <p:nvPr>
            <p:ph type="title"/>
          </p:nvPr>
        </p:nvSpPr>
        <p:spPr>
          <a:xfrm>
            <a:off x="311700" y="0"/>
            <a:ext cx="8520600" cy="707400"/>
          </a:xfrm>
          <a:prstGeom prst="rect">
            <a:avLst/>
          </a:prstGeom>
        </p:spPr>
        <p:txBody>
          <a:bodyPr anchorCtr="0" anchor="t" bIns="91425" lIns="91425" rIns="91425" tIns="91425">
            <a:noAutofit/>
          </a:bodyPr>
          <a:lstStyle/>
          <a:p>
            <a:pPr lvl="0" rtl="0">
              <a:spcBef>
                <a:spcPts val="0"/>
              </a:spcBef>
              <a:buNone/>
            </a:pPr>
            <a:r>
              <a:rPr lang="ca"/>
              <a:t>Estudi de la competència</a:t>
            </a:r>
          </a:p>
        </p:txBody>
      </p:sp>
      <p:sp>
        <p:nvSpPr>
          <p:cNvPr id="98" name="Shape 98"/>
          <p:cNvSpPr txBox="1"/>
          <p:nvPr>
            <p:ph idx="1" type="body"/>
          </p:nvPr>
        </p:nvSpPr>
        <p:spPr>
          <a:xfrm>
            <a:off x="311700" y="920400"/>
            <a:ext cx="8520600" cy="3302700"/>
          </a:xfrm>
          <a:prstGeom prst="rect">
            <a:avLst/>
          </a:prstGeom>
        </p:spPr>
        <p:txBody>
          <a:bodyPr anchorCtr="0" anchor="t" bIns="91425" lIns="91425" rIns="91425" tIns="91425">
            <a:noAutofit/>
          </a:bodyPr>
          <a:lstStyle/>
          <a:p>
            <a:pPr lvl="0" rtl="0">
              <a:spcBef>
                <a:spcPts val="0"/>
              </a:spcBef>
              <a:buNone/>
            </a:pPr>
            <a:r>
              <a:rPr lang="ca"/>
              <a:t>Barcelona: </a:t>
            </a:r>
          </a:p>
        </p:txBody>
      </p:sp>
      <p:pic>
        <p:nvPicPr>
          <p:cNvPr id="99" name="Shape 99"/>
          <p:cNvPicPr preferRelativeResize="0"/>
          <p:nvPr/>
        </p:nvPicPr>
        <p:blipFill>
          <a:blip r:embed="rId3">
            <a:alphaModFix/>
          </a:blip>
          <a:stretch>
            <a:fillRect/>
          </a:stretch>
        </p:blipFill>
        <p:spPr>
          <a:xfrm>
            <a:off x="651075" y="1434525"/>
            <a:ext cx="7321476" cy="33632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x="0" y="0"/>
          <a:ext cx="0" cy="0"/>
          <a:chOff x="0" y="0"/>
          <a:chExt cx="0" cy="0"/>
        </a:xfrm>
      </p:grpSpPr>
      <p:sp>
        <p:nvSpPr>
          <p:cNvPr id="104" name="Shape 104"/>
          <p:cNvSpPr txBox="1"/>
          <p:nvPr>
            <p:ph type="title"/>
          </p:nvPr>
        </p:nvSpPr>
        <p:spPr>
          <a:xfrm>
            <a:off x="-48450" y="-76200"/>
            <a:ext cx="8520600" cy="707400"/>
          </a:xfrm>
          <a:prstGeom prst="rect">
            <a:avLst/>
          </a:prstGeom>
        </p:spPr>
        <p:txBody>
          <a:bodyPr anchorCtr="0" anchor="t" bIns="91425" lIns="91425" rIns="91425" tIns="91425">
            <a:noAutofit/>
          </a:bodyPr>
          <a:lstStyle/>
          <a:p>
            <a:pPr lvl="0" rtl="0">
              <a:spcBef>
                <a:spcPts val="0"/>
              </a:spcBef>
              <a:buNone/>
            </a:pPr>
            <a:r>
              <a:rPr lang="ca"/>
              <a:t>Estudi de mercat</a:t>
            </a:r>
          </a:p>
        </p:txBody>
      </p:sp>
      <p:sp>
        <p:nvSpPr>
          <p:cNvPr id="105" name="Shape 105"/>
          <p:cNvSpPr txBox="1"/>
          <p:nvPr>
            <p:ph idx="1" type="body"/>
          </p:nvPr>
        </p:nvSpPr>
        <p:spPr>
          <a:xfrm>
            <a:off x="-48450" y="489725"/>
            <a:ext cx="8996100" cy="3302700"/>
          </a:xfrm>
          <a:prstGeom prst="rect">
            <a:avLst/>
          </a:prstGeom>
        </p:spPr>
        <p:txBody>
          <a:bodyPr anchorCtr="0" anchor="t" bIns="91425" lIns="91425" rIns="91425" tIns="91425">
            <a:noAutofit/>
          </a:bodyPr>
          <a:lstStyle/>
          <a:p>
            <a:pPr lvl="0" rtl="0">
              <a:spcBef>
                <a:spcPts val="0"/>
              </a:spcBef>
              <a:buNone/>
            </a:pPr>
            <a:r>
              <a:rPr lang="ca"/>
              <a:t>El nostre públic potencial serien persones joves entre els12 anys fins als 25 anys aproximadament. </a:t>
            </a:r>
          </a:p>
          <a:p>
            <a:pPr lvl="0" rtl="0">
              <a:spcBef>
                <a:spcPts val="0"/>
              </a:spcBef>
              <a:buNone/>
            </a:pPr>
            <a:r>
              <a:rPr lang="ca"/>
              <a:t>Mollet del Vallés: 6.760p          Parets del Vallés: 2.663p     Lliçà d’Amunt: 2.268p</a:t>
            </a:r>
          </a:p>
        </p:txBody>
      </p:sp>
      <p:pic>
        <p:nvPicPr>
          <p:cNvPr id="106" name="Shape 106"/>
          <p:cNvPicPr preferRelativeResize="0"/>
          <p:nvPr/>
        </p:nvPicPr>
        <p:blipFill>
          <a:blip r:embed="rId3">
            <a:alphaModFix/>
          </a:blip>
          <a:stretch>
            <a:fillRect/>
          </a:stretch>
        </p:blipFill>
        <p:spPr>
          <a:xfrm>
            <a:off x="76200" y="1792175"/>
            <a:ext cx="2447925" cy="2000250"/>
          </a:xfrm>
          <a:prstGeom prst="rect">
            <a:avLst/>
          </a:prstGeom>
          <a:noFill/>
          <a:ln>
            <a:noFill/>
          </a:ln>
        </p:spPr>
      </p:pic>
      <p:pic>
        <p:nvPicPr>
          <p:cNvPr id="107" name="Shape 107"/>
          <p:cNvPicPr preferRelativeResize="0"/>
          <p:nvPr/>
        </p:nvPicPr>
        <p:blipFill>
          <a:blip r:embed="rId4">
            <a:alphaModFix/>
          </a:blip>
          <a:stretch>
            <a:fillRect/>
          </a:stretch>
        </p:blipFill>
        <p:spPr>
          <a:xfrm>
            <a:off x="3324225" y="1782650"/>
            <a:ext cx="2495550" cy="2019300"/>
          </a:xfrm>
          <a:prstGeom prst="rect">
            <a:avLst/>
          </a:prstGeom>
          <a:noFill/>
          <a:ln>
            <a:noFill/>
          </a:ln>
        </p:spPr>
      </p:pic>
      <p:pic>
        <p:nvPicPr>
          <p:cNvPr id="108" name="Shape 108"/>
          <p:cNvPicPr preferRelativeResize="0"/>
          <p:nvPr/>
        </p:nvPicPr>
        <p:blipFill>
          <a:blip r:embed="rId5">
            <a:alphaModFix/>
          </a:blip>
          <a:stretch>
            <a:fillRect/>
          </a:stretch>
        </p:blipFill>
        <p:spPr>
          <a:xfrm>
            <a:off x="6315925" y="1773125"/>
            <a:ext cx="2466975" cy="20193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2" name="Shape 112"/>
        <p:cNvGrpSpPr/>
        <p:nvPr/>
      </p:nvGrpSpPr>
      <p:grpSpPr>
        <a:xfrm>
          <a:off x="0" y="0"/>
          <a:ext cx="0" cy="0"/>
          <a:chOff x="0" y="0"/>
          <a:chExt cx="0" cy="0"/>
        </a:xfrm>
      </p:grpSpPr>
      <p:sp>
        <p:nvSpPr>
          <p:cNvPr id="113" name="Shape 113"/>
          <p:cNvSpPr txBox="1"/>
          <p:nvPr>
            <p:ph idx="1" type="body"/>
          </p:nvPr>
        </p:nvSpPr>
        <p:spPr>
          <a:xfrm>
            <a:off x="73950" y="920387"/>
            <a:ext cx="8996100" cy="3302700"/>
          </a:xfrm>
          <a:prstGeom prst="rect">
            <a:avLst/>
          </a:prstGeom>
        </p:spPr>
        <p:txBody>
          <a:bodyPr anchorCtr="0" anchor="t" bIns="91425" lIns="91425" rIns="91425" tIns="91425">
            <a:noAutofit/>
          </a:bodyPr>
          <a:lstStyle/>
          <a:p>
            <a:pPr lvl="0" rtl="0">
              <a:spcBef>
                <a:spcPts val="0"/>
              </a:spcBef>
              <a:buNone/>
            </a:pPr>
            <a:r>
              <a:rPr lang="ca"/>
              <a:t>Sant Fost: 1.217p                     Lliçà de Vall: 970p                        La Llagosta: 1.466p</a:t>
            </a:r>
          </a:p>
        </p:txBody>
      </p:sp>
      <p:pic>
        <p:nvPicPr>
          <p:cNvPr id="114" name="Shape 114"/>
          <p:cNvPicPr preferRelativeResize="0"/>
          <p:nvPr/>
        </p:nvPicPr>
        <p:blipFill>
          <a:blip r:embed="rId3">
            <a:alphaModFix/>
          </a:blip>
          <a:stretch>
            <a:fillRect/>
          </a:stretch>
        </p:blipFill>
        <p:spPr>
          <a:xfrm>
            <a:off x="173700" y="1490300"/>
            <a:ext cx="2466975" cy="2009775"/>
          </a:xfrm>
          <a:prstGeom prst="rect">
            <a:avLst/>
          </a:prstGeom>
          <a:noFill/>
          <a:ln>
            <a:noFill/>
          </a:ln>
        </p:spPr>
      </p:pic>
      <p:pic>
        <p:nvPicPr>
          <p:cNvPr id="115" name="Shape 115"/>
          <p:cNvPicPr preferRelativeResize="0"/>
          <p:nvPr/>
        </p:nvPicPr>
        <p:blipFill>
          <a:blip r:embed="rId4">
            <a:alphaModFix/>
          </a:blip>
          <a:stretch>
            <a:fillRect/>
          </a:stretch>
        </p:blipFill>
        <p:spPr>
          <a:xfrm>
            <a:off x="3285575" y="1480775"/>
            <a:ext cx="2486025" cy="2028825"/>
          </a:xfrm>
          <a:prstGeom prst="rect">
            <a:avLst/>
          </a:prstGeom>
          <a:noFill/>
          <a:ln>
            <a:noFill/>
          </a:ln>
        </p:spPr>
      </p:pic>
      <p:pic>
        <p:nvPicPr>
          <p:cNvPr id="116" name="Shape 116"/>
          <p:cNvPicPr preferRelativeResize="0"/>
          <p:nvPr/>
        </p:nvPicPr>
        <p:blipFill>
          <a:blip r:embed="rId5">
            <a:alphaModFix/>
          </a:blip>
          <a:stretch>
            <a:fillRect/>
          </a:stretch>
        </p:blipFill>
        <p:spPr>
          <a:xfrm>
            <a:off x="6337625" y="1485537"/>
            <a:ext cx="2447925" cy="2019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0" name="Shape 120"/>
        <p:cNvGrpSpPr/>
        <p:nvPr/>
      </p:nvGrpSpPr>
      <p:grpSpPr>
        <a:xfrm>
          <a:off x="0" y="0"/>
          <a:ext cx="0" cy="0"/>
          <a:chOff x="0" y="0"/>
          <a:chExt cx="0" cy="0"/>
        </a:xfrm>
      </p:grpSpPr>
      <p:pic>
        <p:nvPicPr>
          <p:cNvPr id="121" name="Shape 121"/>
          <p:cNvPicPr preferRelativeResize="0"/>
          <p:nvPr/>
        </p:nvPicPr>
        <p:blipFill>
          <a:blip r:embed="rId3">
            <a:alphaModFix/>
          </a:blip>
          <a:stretch>
            <a:fillRect/>
          </a:stretch>
        </p:blipFill>
        <p:spPr>
          <a:xfrm>
            <a:off x="141450" y="504262"/>
            <a:ext cx="2583425" cy="2094674"/>
          </a:xfrm>
          <a:prstGeom prst="rect">
            <a:avLst/>
          </a:prstGeom>
          <a:noFill/>
          <a:ln>
            <a:noFill/>
          </a:ln>
        </p:spPr>
      </p:pic>
      <p:sp>
        <p:nvSpPr>
          <p:cNvPr id="122" name="Shape 122"/>
          <p:cNvSpPr txBox="1"/>
          <p:nvPr/>
        </p:nvSpPr>
        <p:spPr>
          <a:xfrm>
            <a:off x="141450" y="0"/>
            <a:ext cx="3092699" cy="372900"/>
          </a:xfrm>
          <a:prstGeom prst="rect">
            <a:avLst/>
          </a:prstGeom>
          <a:noFill/>
          <a:ln>
            <a:noFill/>
          </a:ln>
        </p:spPr>
        <p:txBody>
          <a:bodyPr anchorCtr="0" anchor="t" bIns="91425" lIns="91425" rIns="91425" tIns="91425">
            <a:noAutofit/>
          </a:bodyPr>
          <a:lstStyle/>
          <a:p>
            <a:pPr lvl="0">
              <a:spcBef>
                <a:spcPts val="0"/>
              </a:spcBef>
              <a:buNone/>
            </a:pPr>
            <a:r>
              <a:rPr lang="ca" sz="1800">
                <a:solidFill>
                  <a:srgbClr val="666666"/>
                </a:solidFill>
                <a:latin typeface="Open Sans"/>
                <a:ea typeface="Open Sans"/>
                <a:cs typeface="Open Sans"/>
                <a:sym typeface="Open Sans"/>
              </a:rPr>
              <a:t>Granollers: 8.535p  </a:t>
            </a:r>
          </a:p>
        </p:txBody>
      </p:sp>
      <p:pic>
        <p:nvPicPr>
          <p:cNvPr id="123" name="Shape 123"/>
          <p:cNvPicPr preferRelativeResize="0"/>
          <p:nvPr/>
        </p:nvPicPr>
        <p:blipFill>
          <a:blip r:embed="rId4">
            <a:alphaModFix/>
          </a:blip>
          <a:stretch>
            <a:fillRect/>
          </a:stretch>
        </p:blipFill>
        <p:spPr>
          <a:xfrm>
            <a:off x="3107887" y="491091"/>
            <a:ext cx="2583425" cy="2121021"/>
          </a:xfrm>
          <a:prstGeom prst="rect">
            <a:avLst/>
          </a:prstGeom>
          <a:noFill/>
          <a:ln>
            <a:noFill/>
          </a:ln>
        </p:spPr>
      </p:pic>
      <p:sp>
        <p:nvSpPr>
          <p:cNvPr id="124" name="Shape 124"/>
          <p:cNvSpPr txBox="1"/>
          <p:nvPr/>
        </p:nvSpPr>
        <p:spPr>
          <a:xfrm>
            <a:off x="3107887" y="-4075"/>
            <a:ext cx="2358000" cy="372900"/>
          </a:xfrm>
          <a:prstGeom prst="rect">
            <a:avLst/>
          </a:prstGeom>
          <a:noFill/>
          <a:ln>
            <a:noFill/>
          </a:ln>
        </p:spPr>
        <p:txBody>
          <a:bodyPr anchorCtr="0" anchor="t" bIns="91425" lIns="91425" rIns="91425" tIns="91425">
            <a:noAutofit/>
          </a:bodyPr>
          <a:lstStyle/>
          <a:p>
            <a:pPr lvl="0">
              <a:spcBef>
                <a:spcPts val="0"/>
              </a:spcBef>
              <a:buNone/>
            </a:pPr>
            <a:r>
              <a:rPr lang="ca" sz="1800">
                <a:solidFill>
                  <a:srgbClr val="666666"/>
                </a:solidFill>
                <a:latin typeface="Open Sans"/>
                <a:ea typeface="Open Sans"/>
                <a:cs typeface="Open Sans"/>
                <a:sym typeface="Open Sans"/>
              </a:rPr>
              <a:t>Palau: 2.186p</a:t>
            </a:r>
          </a:p>
        </p:txBody>
      </p:sp>
      <p:pic>
        <p:nvPicPr>
          <p:cNvPr id="125" name="Shape 125"/>
          <p:cNvPicPr preferRelativeResize="0"/>
          <p:nvPr/>
        </p:nvPicPr>
        <p:blipFill>
          <a:blip r:embed="rId5">
            <a:alphaModFix/>
          </a:blip>
          <a:stretch>
            <a:fillRect/>
          </a:stretch>
        </p:blipFill>
        <p:spPr>
          <a:xfrm>
            <a:off x="6074350" y="504275"/>
            <a:ext cx="2559060" cy="2094675"/>
          </a:xfrm>
          <a:prstGeom prst="rect">
            <a:avLst/>
          </a:prstGeom>
          <a:noFill/>
          <a:ln>
            <a:noFill/>
          </a:ln>
        </p:spPr>
      </p:pic>
      <p:sp>
        <p:nvSpPr>
          <p:cNvPr id="126" name="Shape 126"/>
          <p:cNvSpPr txBox="1"/>
          <p:nvPr/>
        </p:nvSpPr>
        <p:spPr>
          <a:xfrm>
            <a:off x="6074350" y="-4075"/>
            <a:ext cx="2368800" cy="372900"/>
          </a:xfrm>
          <a:prstGeom prst="rect">
            <a:avLst/>
          </a:prstGeom>
          <a:noFill/>
          <a:ln>
            <a:noFill/>
          </a:ln>
        </p:spPr>
        <p:txBody>
          <a:bodyPr anchorCtr="0" anchor="t" bIns="91425" lIns="91425" rIns="91425" tIns="91425">
            <a:noAutofit/>
          </a:bodyPr>
          <a:lstStyle/>
          <a:p>
            <a:pPr lvl="0">
              <a:spcBef>
                <a:spcPts val="0"/>
              </a:spcBef>
              <a:buNone/>
            </a:pPr>
            <a:r>
              <a:rPr lang="ca" sz="1800">
                <a:solidFill>
                  <a:srgbClr val="666666"/>
                </a:solidFill>
                <a:latin typeface="Open Sans"/>
                <a:ea typeface="Open Sans"/>
                <a:cs typeface="Open Sans"/>
                <a:sym typeface="Open Sans"/>
              </a:rPr>
              <a:t>Montornès: 2.186p</a:t>
            </a:r>
          </a:p>
        </p:txBody>
      </p:sp>
      <p:sp>
        <p:nvSpPr>
          <p:cNvPr id="127" name="Shape 127"/>
          <p:cNvSpPr txBox="1"/>
          <p:nvPr/>
        </p:nvSpPr>
        <p:spPr>
          <a:xfrm>
            <a:off x="141575" y="2548725"/>
            <a:ext cx="3642000" cy="434700"/>
          </a:xfrm>
          <a:prstGeom prst="rect">
            <a:avLst/>
          </a:prstGeom>
          <a:noFill/>
          <a:ln>
            <a:noFill/>
          </a:ln>
        </p:spPr>
        <p:txBody>
          <a:bodyPr anchorCtr="0" anchor="t" bIns="91425" lIns="91425" rIns="91425" tIns="91425">
            <a:noAutofit/>
          </a:bodyPr>
          <a:lstStyle/>
          <a:p>
            <a:pPr lvl="0">
              <a:spcBef>
                <a:spcPts val="0"/>
              </a:spcBef>
              <a:buNone/>
            </a:pPr>
            <a:r>
              <a:rPr lang="ca" sz="1800">
                <a:solidFill>
                  <a:srgbClr val="666666"/>
                </a:solidFill>
                <a:latin typeface="Open Sans"/>
                <a:ea typeface="Open Sans"/>
                <a:cs typeface="Open Sans"/>
                <a:sym typeface="Open Sans"/>
              </a:rPr>
              <a:t>Caldes de Montbui: 2.356p</a:t>
            </a:r>
          </a:p>
        </p:txBody>
      </p:sp>
      <p:sp>
        <p:nvSpPr>
          <p:cNvPr id="128" name="Shape 128"/>
          <p:cNvSpPr txBox="1"/>
          <p:nvPr/>
        </p:nvSpPr>
        <p:spPr>
          <a:xfrm>
            <a:off x="3876000" y="2983425"/>
            <a:ext cx="4075800" cy="625200"/>
          </a:xfrm>
          <a:prstGeom prst="rect">
            <a:avLst/>
          </a:prstGeom>
          <a:noFill/>
          <a:ln>
            <a:noFill/>
          </a:ln>
        </p:spPr>
        <p:txBody>
          <a:bodyPr anchorCtr="0" anchor="t" bIns="91425" lIns="91425" rIns="91425" tIns="91425">
            <a:noAutofit/>
          </a:bodyPr>
          <a:lstStyle/>
          <a:p>
            <a:pPr lvl="0" rtl="0">
              <a:spcBef>
                <a:spcPts val="0"/>
              </a:spcBef>
              <a:buNone/>
            </a:pPr>
            <a:r>
              <a:rPr lang="ca" sz="1600">
                <a:solidFill>
                  <a:srgbClr val="666666"/>
                </a:solidFill>
                <a:latin typeface="Open Sans"/>
                <a:ea typeface="Open Sans"/>
                <a:cs typeface="Open Sans"/>
                <a:sym typeface="Open Sans"/>
              </a:rPr>
              <a:t>Mercat potencial total= 30.607 persones </a:t>
            </a:r>
          </a:p>
          <a:p>
            <a:pPr lvl="0" rtl="0">
              <a:spcBef>
                <a:spcPts val="0"/>
              </a:spcBef>
              <a:buNone/>
            </a:pPr>
            <a:r>
              <a:t/>
            </a:r>
            <a:endParaRPr/>
          </a:p>
        </p:txBody>
      </p:sp>
      <p:pic>
        <p:nvPicPr>
          <p:cNvPr id="129" name="Shape 129"/>
          <p:cNvPicPr preferRelativeResize="0"/>
          <p:nvPr/>
        </p:nvPicPr>
        <p:blipFill>
          <a:blip r:embed="rId6">
            <a:alphaModFix/>
          </a:blip>
          <a:stretch>
            <a:fillRect/>
          </a:stretch>
        </p:blipFill>
        <p:spPr>
          <a:xfrm>
            <a:off x="276950" y="2983425"/>
            <a:ext cx="2447925" cy="1981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